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"/>
  </p:notesMasterIdLst>
  <p:sldIdLst>
    <p:sldId id="294" r:id="rId2"/>
  </p:sldIdLst>
  <p:sldSz cx="9144000" cy="5143500" type="screen16x9"/>
  <p:notesSz cx="6858000" cy="9144000"/>
  <p:embeddedFontLst>
    <p:embeddedFont>
      <p:font typeface="Roboto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A3B09A-EB64-20C6-D5B9-BAE9E0FD5FFE}" name="Hector Daniel Munoz" initials="HM" userId="Gdq4GfwOZk+EkVst9GwOujQ2caglqFcjRTboYiyNbLo=" providerId="None"/>
  <p188:author id="{81D7A6F0-C7A9-439E-78D8-F3B40912F816}" name="Rosemarie De La Rosa" initials="RR" userId="DI4P8UWMcNKxVs3sXW89U5ofFBtxq+8kyaL50bNxNo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B2AF1-1CB9-41D1-A8D7-ADE70C1FB858}" v="89" dt="2025-04-29T17:43:53.288"/>
    <p1510:client id="{6CB7EA0D-7C9D-42B7-A4B3-2E6D60416077}" v="11" dt="2025-04-29T20:38:52.077"/>
    <p1510:client id="{9AF37B96-2DCC-4CFD-85C1-92707642D090}" v="290" dt="2025-04-29T09:11:44.111"/>
    <p1510:client id="{D9CACB16-5A61-4E7A-95B0-2F38E13C8C71}" v="7" dt="2025-04-29T20:53:38.798"/>
    <p1510:client id="{E8B28FC6-0FB5-43D0-8421-7903D4E062F1}" v="494" dt="2025-04-29T17:14:52.862"/>
    <p1510:client id="{FF1F0AAB-4B07-48D4-899A-8BB4FC405B20}" v="4" dt="2025-04-29T21:03:10.430"/>
  </p1510:revLst>
</p1510:revInfo>
</file>

<file path=ppt/tableStyles.xml><?xml version="1.0" encoding="utf-8"?>
<a:tblStyleLst xmlns:a="http://schemas.openxmlformats.org/drawingml/2006/main" def="{E7C49A14-6D29-4D6B-8542-756D1F1C4DBE}">
  <a:tblStyle styleId="{E7C49A14-6D29-4D6B-8542-756D1F1C4D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Daniel Munoz" userId="Gdq4GfwOZk+EkVst9GwOujQ2caglqFcjRTboYiyNbLo=" providerId="None" clId="Web-{D3D24DF6-E083-4BD4-BD2A-AFFFF33A8963}"/>
    <pc:docChg chg="modSld">
      <pc:chgData name="Hector Daniel Munoz" userId="Gdq4GfwOZk+EkVst9GwOujQ2caglqFcjRTboYiyNbLo=" providerId="None" clId="Web-{D3D24DF6-E083-4BD4-BD2A-AFFFF33A8963}" dt="2025-04-24T22:32:17.612" v="705"/>
      <pc:docMkLst>
        <pc:docMk/>
      </pc:docMkLst>
      <pc:sldChg chg="modNotes">
        <pc:chgData name="Hector Daniel Munoz" userId="Gdq4GfwOZk+EkVst9GwOujQ2caglqFcjRTboYiyNbLo=" providerId="None" clId="Web-{D3D24DF6-E083-4BD4-BD2A-AFFFF33A8963}" dt="2025-04-24T22:32:17.612" v="705"/>
        <pc:sldMkLst>
          <pc:docMk/>
          <pc:sldMk cId="3311627438" sldId="294"/>
        </pc:sldMkLst>
      </pc:sldChg>
    </pc:docChg>
  </pc:docChgLst>
  <pc:docChgLst>
    <pc:chgData name="Hector Daniel Munoz" userId="Gdq4GfwOZk+EkVst9GwOujQ2caglqFcjRTboYiyNbLo=" providerId="None" clId="Web-{E8B28FC6-0FB5-43D0-8421-7903D4E062F1}"/>
    <pc:docChg chg="modSld">
      <pc:chgData name="Hector Daniel Munoz" userId="Gdq4GfwOZk+EkVst9GwOujQ2caglqFcjRTboYiyNbLo=" providerId="None" clId="Web-{E8B28FC6-0FB5-43D0-8421-7903D4E062F1}" dt="2025-04-29T17:14:52.862" v="1513" actId="1076"/>
      <pc:docMkLst>
        <pc:docMk/>
      </pc:docMkLst>
      <pc:sldChg chg="delSp modSp modCm modNotes">
        <pc:chgData name="Hector Daniel Munoz" userId="Gdq4GfwOZk+EkVst9GwOujQ2caglqFcjRTboYiyNbLo=" providerId="None" clId="Web-{E8B28FC6-0FB5-43D0-8421-7903D4E062F1}" dt="2025-04-29T17:14:52.862" v="1513" actId="1076"/>
        <pc:sldMkLst>
          <pc:docMk/>
          <pc:sldMk cId="3311627438" sldId="294"/>
        </pc:sldMkLst>
        <pc:spChg chg="mod">
          <ac:chgData name="Hector Daniel Munoz" userId="Gdq4GfwOZk+EkVst9GwOujQ2caglqFcjRTboYiyNbLo=" providerId="None" clId="Web-{E8B28FC6-0FB5-43D0-8421-7903D4E062F1}" dt="2025-04-29T17:08:02.052" v="1304" actId="1076"/>
          <ac:spMkLst>
            <pc:docMk/>
            <pc:sldMk cId="3311627438" sldId="294"/>
            <ac:spMk id="2" creationId="{09E2A70A-D929-835D-4737-8FF539A8E5C4}"/>
          </ac:spMkLst>
        </pc:spChg>
        <pc:spChg chg="mod">
          <ac:chgData name="Hector Daniel Munoz" userId="Gdq4GfwOZk+EkVst9GwOujQ2caglqFcjRTboYiyNbLo=" providerId="None" clId="Web-{E8B28FC6-0FB5-43D0-8421-7903D4E062F1}" dt="2025-04-29T17:12:19.248" v="1414" actId="1076"/>
          <ac:spMkLst>
            <pc:docMk/>
            <pc:sldMk cId="3311627438" sldId="294"/>
            <ac:spMk id="9" creationId="{F4CCE775-4CEF-3420-EBFE-19591AABB7AC}"/>
          </ac:spMkLst>
        </pc:spChg>
        <pc:spChg chg="mod">
          <ac:chgData name="Hector Daniel Munoz" userId="Gdq4GfwOZk+EkVst9GwOujQ2caglqFcjRTboYiyNbLo=" providerId="None" clId="Web-{E8B28FC6-0FB5-43D0-8421-7903D4E062F1}" dt="2025-04-29T16:31:49.075" v="837" actId="14100"/>
          <ac:spMkLst>
            <pc:docMk/>
            <pc:sldMk cId="3311627438" sldId="294"/>
            <ac:spMk id="18" creationId="{143DF0DE-A9AB-5B1E-A599-31D78F94D07B}"/>
          </ac:spMkLst>
        </pc:spChg>
        <pc:spChg chg="mod">
          <ac:chgData name="Hector Daniel Munoz" userId="Gdq4GfwOZk+EkVst9GwOujQ2caglqFcjRTboYiyNbLo=" providerId="None" clId="Web-{E8B28FC6-0FB5-43D0-8421-7903D4E062F1}" dt="2025-04-29T17:14:52.862" v="1513" actId="1076"/>
          <ac:spMkLst>
            <pc:docMk/>
            <pc:sldMk cId="3311627438" sldId="294"/>
            <ac:spMk id="29" creationId="{868D2366-9A75-EB85-99DA-D60FF12E297E}"/>
          </ac:spMkLst>
        </pc:spChg>
        <pc:spChg chg="mod">
          <ac:chgData name="Hector Daniel Munoz" userId="Gdq4GfwOZk+EkVst9GwOujQ2caglqFcjRTboYiyNbLo=" providerId="None" clId="Web-{E8B28FC6-0FB5-43D0-8421-7903D4E062F1}" dt="2025-04-29T16:32:15.029" v="841" actId="1076"/>
          <ac:spMkLst>
            <pc:docMk/>
            <pc:sldMk cId="3311627438" sldId="294"/>
            <ac:spMk id="35" creationId="{6F0C193D-3B5B-DE6A-4F47-676C1AF06320}"/>
          </ac:spMkLst>
        </pc:spChg>
        <pc:spChg chg="mod">
          <ac:chgData name="Hector Daniel Munoz" userId="Gdq4GfwOZk+EkVst9GwOujQ2caglqFcjRTboYiyNbLo=" providerId="None" clId="Web-{E8B28FC6-0FB5-43D0-8421-7903D4E062F1}" dt="2025-04-29T16:28:25.927" v="670" actId="1076"/>
          <ac:spMkLst>
            <pc:docMk/>
            <pc:sldMk cId="3311627438" sldId="294"/>
            <ac:spMk id="475" creationId="{CDD112B6-8E09-C1A5-72A9-FF53E3CC17E0}"/>
          </ac:spMkLst>
        </pc:spChg>
        <pc:spChg chg="mod">
          <ac:chgData name="Hector Daniel Munoz" userId="Gdq4GfwOZk+EkVst9GwOujQ2caglqFcjRTboYiyNbLo=" providerId="None" clId="Web-{E8B28FC6-0FB5-43D0-8421-7903D4E062F1}" dt="2025-04-29T16:44:09.286" v="920" actId="14100"/>
          <ac:spMkLst>
            <pc:docMk/>
            <pc:sldMk cId="3311627438" sldId="294"/>
            <ac:spMk id="481" creationId="{BF859BA5-E1A3-E29C-24FD-A6B698838D7D}"/>
          </ac:spMkLst>
        </pc:spChg>
        <pc:spChg chg="mod">
          <ac:chgData name="Hector Daniel Munoz" userId="Gdq4GfwOZk+EkVst9GwOujQ2caglqFcjRTboYiyNbLo=" providerId="None" clId="Web-{E8B28FC6-0FB5-43D0-8421-7903D4E062F1}" dt="2025-04-29T16:28:26.084" v="671" actId="1076"/>
          <ac:spMkLst>
            <pc:docMk/>
            <pc:sldMk cId="3311627438" sldId="294"/>
            <ac:spMk id="482" creationId="{E0D00275-0980-CF03-8D6D-C2CBCEC4DA5A}"/>
          </ac:spMkLst>
        </pc:spChg>
        <pc:spChg chg="mod">
          <ac:chgData name="Hector Daniel Munoz" userId="Gdq4GfwOZk+EkVst9GwOujQ2caglqFcjRTboYiyNbLo=" providerId="None" clId="Web-{E8B28FC6-0FB5-43D0-8421-7903D4E062F1}" dt="2025-04-29T16:33:37.938" v="869" actId="1076"/>
          <ac:spMkLst>
            <pc:docMk/>
            <pc:sldMk cId="3311627438" sldId="294"/>
            <ac:spMk id="483" creationId="{F232DBD7-493B-2373-B791-1AB8E467387E}"/>
          </ac:spMkLst>
        </pc:spChg>
        <pc:spChg chg="mod">
          <ac:chgData name="Hector Daniel Munoz" userId="Gdq4GfwOZk+EkVst9GwOujQ2caglqFcjRTboYiyNbLo=" providerId="None" clId="Web-{E8B28FC6-0FB5-43D0-8421-7903D4E062F1}" dt="2025-04-29T16:32:15.138" v="842" actId="1076"/>
          <ac:spMkLst>
            <pc:docMk/>
            <pc:sldMk cId="3311627438" sldId="294"/>
            <ac:spMk id="487" creationId="{19902FA6-EC24-4B9A-A467-CDC5C0FC3BCE}"/>
          </ac:spMkLst>
        </pc:spChg>
        <pc:spChg chg="del">
          <ac:chgData name="Hector Daniel Munoz" userId="Gdq4GfwOZk+EkVst9GwOujQ2caglqFcjRTboYiyNbLo=" providerId="None" clId="Web-{E8B28FC6-0FB5-43D0-8421-7903D4E062F1}" dt="2025-04-29T16:29:44.258" v="807"/>
          <ac:spMkLst>
            <pc:docMk/>
            <pc:sldMk cId="3311627438" sldId="294"/>
            <ac:spMk id="488" creationId="{3DCF4853-719A-2777-DCA0-C6995FC52B5E}"/>
          </ac:spMkLst>
        </pc:spChg>
        <pc:spChg chg="mod">
          <ac:chgData name="Hector Daniel Munoz" userId="Gdq4GfwOZk+EkVst9GwOujQ2caglqFcjRTboYiyNbLo=" providerId="None" clId="Web-{E8B28FC6-0FB5-43D0-8421-7903D4E062F1}" dt="2025-04-29T16:39:14.808" v="896" actId="1076"/>
          <ac:spMkLst>
            <pc:docMk/>
            <pc:sldMk cId="3311627438" sldId="294"/>
            <ac:spMk id="553" creationId="{08A7C869-A735-1F19-45AD-53D49415D26F}"/>
          </ac:spMkLst>
        </pc:spChg>
        <pc:spChg chg="mod">
          <ac:chgData name="Hector Daniel Munoz" userId="Gdq4GfwOZk+EkVst9GwOujQ2caglqFcjRTboYiyNbLo=" providerId="None" clId="Web-{E8B28FC6-0FB5-43D0-8421-7903D4E062F1}" dt="2025-04-29T16:39:24.652" v="898" actId="14100"/>
          <ac:spMkLst>
            <pc:docMk/>
            <pc:sldMk cId="3311627438" sldId="294"/>
            <ac:spMk id="555" creationId="{CB7C92CA-4A64-CBE7-C10F-8627576DEF90}"/>
          </ac:spMkLst>
        </pc:spChg>
        <pc:spChg chg="mod">
          <ac:chgData name="Hector Daniel Munoz" userId="Gdq4GfwOZk+EkVst9GwOujQ2caglqFcjRTboYiyNbLo=" providerId="None" clId="Web-{E8B28FC6-0FB5-43D0-8421-7903D4E062F1}" dt="2025-04-29T16:33:15.406" v="864" actId="1076"/>
          <ac:spMkLst>
            <pc:docMk/>
            <pc:sldMk cId="3311627438" sldId="294"/>
            <ac:spMk id="556" creationId="{808AB4B1-B804-138E-6FA3-C3BC5E0622C1}"/>
          </ac:spMkLst>
        </pc:spChg>
        <pc:spChg chg="del mod">
          <ac:chgData name="Hector Daniel Munoz" userId="Gdq4GfwOZk+EkVst9GwOujQ2caglqFcjRTboYiyNbLo=" providerId="None" clId="Web-{E8B28FC6-0FB5-43D0-8421-7903D4E062F1}" dt="2025-04-29T16:32:48.030" v="851"/>
          <ac:spMkLst>
            <pc:docMk/>
            <pc:sldMk cId="3311627438" sldId="294"/>
            <ac:spMk id="557" creationId="{479B8786-3CBD-A71D-23C8-453C793EBFFE}"/>
          </ac:spMkLst>
        </pc:spChg>
        <pc:spChg chg="del mod">
          <ac:chgData name="Hector Daniel Munoz" userId="Gdq4GfwOZk+EkVst9GwOujQ2caglqFcjRTboYiyNbLo=" providerId="None" clId="Web-{E8B28FC6-0FB5-43D0-8421-7903D4E062F1}" dt="2025-04-29T16:32:48.030" v="850"/>
          <ac:spMkLst>
            <pc:docMk/>
            <pc:sldMk cId="3311627438" sldId="294"/>
            <ac:spMk id="558" creationId="{FCA82D71-DE5C-0F66-31C0-45AB5FAFA852}"/>
          </ac:spMkLst>
        </pc:spChg>
        <pc:spChg chg="mod">
          <ac:chgData name="Hector Daniel Munoz" userId="Gdq4GfwOZk+EkVst9GwOujQ2caglqFcjRTboYiyNbLo=" providerId="None" clId="Web-{E8B28FC6-0FB5-43D0-8421-7903D4E062F1}" dt="2025-04-29T17:11:26.918" v="1409" actId="1076"/>
          <ac:spMkLst>
            <pc:docMk/>
            <pc:sldMk cId="3311627438" sldId="294"/>
            <ac:spMk id="564" creationId="{F12F0E3C-9B9E-DE93-7E88-5B91B54A161B}"/>
          </ac:spMkLst>
        </pc:spChg>
        <pc:spChg chg="mod">
          <ac:chgData name="Hector Daniel Munoz" userId="Gdq4GfwOZk+EkVst9GwOujQ2caglqFcjRTboYiyNbLo=" providerId="None" clId="Web-{E8B28FC6-0FB5-43D0-8421-7903D4E062F1}" dt="2025-04-29T17:11:27.090" v="1410" actId="1076"/>
          <ac:spMkLst>
            <pc:docMk/>
            <pc:sldMk cId="3311627438" sldId="294"/>
            <ac:spMk id="566" creationId="{D71130DF-B7C4-195E-F172-854E0B754811}"/>
          </ac:spMkLst>
        </pc:spChg>
        <pc:graphicFrameChg chg="mod">
          <ac:chgData name="Hector Daniel Munoz" userId="Gdq4GfwOZk+EkVst9GwOujQ2caglqFcjRTboYiyNbLo=" providerId="None" clId="Web-{E8B28FC6-0FB5-43D0-8421-7903D4E062F1}" dt="2025-04-29T16:31:54.044" v="838" actId="1076"/>
          <ac:graphicFrameMkLst>
            <pc:docMk/>
            <pc:sldMk cId="3311627438" sldId="294"/>
            <ac:graphicFrameMk id="17" creationId="{D4DDEA8A-ABF4-C468-E1EC-807A2788442C}"/>
          </ac:graphicFrameMkLst>
        </pc:graphicFrameChg>
        <pc:graphicFrameChg chg="mod modGraphic">
          <ac:chgData name="Hector Daniel Munoz" userId="Gdq4GfwOZk+EkVst9GwOujQ2caglqFcjRTboYiyNbLo=" providerId="None" clId="Web-{E8B28FC6-0FB5-43D0-8421-7903D4E062F1}" dt="2025-04-29T16:33:11.452" v="863" actId="1076"/>
          <ac:graphicFrameMkLst>
            <pc:docMk/>
            <pc:sldMk cId="3311627438" sldId="294"/>
            <ac:graphicFrameMk id="33" creationId="{28347381-C914-D3AC-E683-C8550FFAA8CC}"/>
          </ac:graphicFrameMkLst>
        </pc:graphicFrameChg>
        <pc:picChg chg="mod">
          <ac:chgData name="Hector Daniel Munoz" userId="Gdq4GfwOZk+EkVst9GwOujQ2caglqFcjRTboYiyNbLo=" providerId="None" clId="Web-{E8B28FC6-0FB5-43D0-8421-7903D4E062F1}" dt="2025-04-29T16:35:20.316" v="884" actId="14100"/>
          <ac:picMkLst>
            <pc:docMk/>
            <pc:sldMk cId="3311627438" sldId="294"/>
            <ac:picMk id="16" creationId="{41820B6D-25F9-5683-692F-1D395089E5E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ctor Daniel Munoz" userId="Gdq4GfwOZk+EkVst9GwOujQ2caglqFcjRTboYiyNbLo=" providerId="None" clId="Web-{E8B28FC6-0FB5-43D0-8421-7903D4E062F1}" dt="2025-04-29T16:28:13.255" v="668" actId="20577"/>
              <pc2:cmMkLst xmlns:pc2="http://schemas.microsoft.com/office/powerpoint/2019/9/main/command">
                <pc:docMk/>
                <pc:sldMk cId="3311627438" sldId="294"/>
                <pc2:cmMk id="{0A575A8A-4593-4692-A6EF-32518783E38E}"/>
              </pc2:cmMkLst>
            </pc226:cmChg>
          </p:ext>
        </pc:extLst>
      </pc:sldChg>
    </pc:docChg>
  </pc:docChgLst>
  <pc:docChgLst>
    <pc:chgData name="Hector Daniel Munoz" userId="Gdq4GfwOZk+EkVst9GwOujQ2caglqFcjRTboYiyNbLo=" providerId="None" clId="Web-{96C7C347-DD33-4741-8E6B-DF73FA2D88E7}"/>
    <pc:docChg chg="modSld">
      <pc:chgData name="Hector Daniel Munoz" userId="Gdq4GfwOZk+EkVst9GwOujQ2caglqFcjRTboYiyNbLo=" providerId="None" clId="Web-{96C7C347-DD33-4741-8E6B-DF73FA2D88E7}" dt="2025-04-24T21:50:22.796" v="994" actId="1076"/>
      <pc:docMkLst>
        <pc:docMk/>
      </pc:docMkLst>
      <pc:sldChg chg="addSp delSp modSp">
        <pc:chgData name="Hector Daniel Munoz" userId="Gdq4GfwOZk+EkVst9GwOujQ2caglqFcjRTboYiyNbLo=" providerId="None" clId="Web-{96C7C347-DD33-4741-8E6B-DF73FA2D88E7}" dt="2025-04-24T16:32:18.178" v="221" actId="14100"/>
        <pc:sldMkLst>
          <pc:docMk/>
          <pc:sldMk cId="0" sldId="268"/>
        </pc:sldMkLst>
        <pc:spChg chg="add del mod">
          <ac:chgData name="Hector Daniel Munoz" userId="Gdq4GfwOZk+EkVst9GwOujQ2caglqFcjRTboYiyNbLo=" providerId="None" clId="Web-{96C7C347-DD33-4741-8E6B-DF73FA2D88E7}" dt="2025-04-24T16:32:09.303" v="216"/>
          <ac:spMkLst>
            <pc:docMk/>
            <pc:sldMk cId="0" sldId="268"/>
            <ac:spMk id="2" creationId="{F661DC30-03D4-3F36-4A2C-6189B154AD4E}"/>
          </ac:spMkLst>
        </pc:spChg>
        <pc:spChg chg="add mod">
          <ac:chgData name="Hector Daniel Munoz" userId="Gdq4GfwOZk+EkVst9GwOujQ2caglqFcjRTboYiyNbLo=" providerId="None" clId="Web-{96C7C347-DD33-4741-8E6B-DF73FA2D88E7}" dt="2025-04-24T16:32:18.178" v="221" actId="14100"/>
          <ac:spMkLst>
            <pc:docMk/>
            <pc:sldMk cId="0" sldId="268"/>
            <ac:spMk id="6" creationId="{6012831D-2B6B-91CB-3CC3-9CFD01F1EAA6}"/>
          </ac:spMkLst>
        </pc:spChg>
      </pc:sldChg>
      <pc:sldChg chg="addSp delSp modSp modCm modNotes">
        <pc:chgData name="Hector Daniel Munoz" userId="Gdq4GfwOZk+EkVst9GwOujQ2caglqFcjRTboYiyNbLo=" providerId="None" clId="Web-{96C7C347-DD33-4741-8E6B-DF73FA2D88E7}" dt="2025-04-24T21:50:22.796" v="994" actId="1076"/>
        <pc:sldMkLst>
          <pc:docMk/>
          <pc:sldMk cId="3311627438" sldId="294"/>
        </pc:sldMkLst>
        <pc:spChg chg="mod">
          <ac:chgData name="Hector Daniel Munoz" userId="Gdq4GfwOZk+EkVst9GwOujQ2caglqFcjRTboYiyNbLo=" providerId="None" clId="Web-{96C7C347-DD33-4741-8E6B-DF73FA2D88E7}" dt="2025-04-24T17:41:04.345" v="952" actId="20577"/>
          <ac:spMkLst>
            <pc:docMk/>
            <pc:sldMk cId="3311627438" sldId="294"/>
            <ac:spMk id="2" creationId="{09E2A70A-D929-835D-4737-8FF539A8E5C4}"/>
          </ac:spMkLst>
        </pc:spChg>
        <pc:spChg chg="del mod">
          <ac:chgData name="Hector Daniel Munoz" userId="Gdq4GfwOZk+EkVst9GwOujQ2caglqFcjRTboYiyNbLo=" providerId="None" clId="Web-{96C7C347-DD33-4741-8E6B-DF73FA2D88E7}" dt="2025-04-24T16:51:21.800" v="743"/>
          <ac:spMkLst>
            <pc:docMk/>
            <pc:sldMk cId="3311627438" sldId="294"/>
            <ac:spMk id="4" creationId="{655DC03B-773B-C655-6AB2-405145B802B0}"/>
          </ac:spMkLst>
        </pc:spChg>
        <pc:spChg chg="mod">
          <ac:chgData name="Hector Daniel Munoz" userId="Gdq4GfwOZk+EkVst9GwOujQ2caglqFcjRTboYiyNbLo=" providerId="None" clId="Web-{96C7C347-DD33-4741-8E6B-DF73FA2D88E7}" dt="2025-04-24T17:38:22.021" v="911" actId="1076"/>
          <ac:spMkLst>
            <pc:docMk/>
            <pc:sldMk cId="3311627438" sldId="294"/>
            <ac:spMk id="9" creationId="{F4CCE775-4CEF-3420-EBFE-19591AABB7AC}"/>
          </ac:spMkLst>
        </pc:spChg>
        <pc:spChg chg="mod">
          <ac:chgData name="Hector Daniel Munoz" userId="Gdq4GfwOZk+EkVst9GwOujQ2caglqFcjRTboYiyNbLo=" providerId="None" clId="Web-{96C7C347-DD33-4741-8E6B-DF73FA2D88E7}" dt="2025-04-24T17:33:55.268" v="907" actId="1076"/>
          <ac:spMkLst>
            <pc:docMk/>
            <pc:sldMk cId="3311627438" sldId="294"/>
            <ac:spMk id="18" creationId="{143DF0DE-A9AB-5B1E-A599-31D78F94D07B}"/>
          </ac:spMkLst>
        </pc:spChg>
        <pc:spChg chg="add mod">
          <ac:chgData name="Hector Daniel Munoz" userId="Gdq4GfwOZk+EkVst9GwOujQ2caglqFcjRTboYiyNbLo=" providerId="None" clId="Web-{96C7C347-DD33-4741-8E6B-DF73FA2D88E7}" dt="2025-04-24T17:38:35.366" v="912" actId="20577"/>
          <ac:spMkLst>
            <pc:docMk/>
            <pc:sldMk cId="3311627438" sldId="294"/>
            <ac:spMk id="29" creationId="{868D2366-9A75-EB85-99DA-D60FF12E297E}"/>
          </ac:spMkLst>
        </pc:spChg>
        <pc:spChg chg="add mod">
          <ac:chgData name="Hector Daniel Munoz" userId="Gdq4GfwOZk+EkVst9GwOujQ2caglqFcjRTboYiyNbLo=" providerId="None" clId="Web-{96C7C347-DD33-4741-8E6B-DF73FA2D88E7}" dt="2025-04-24T16:29:23.489" v="168" actId="1076"/>
          <ac:spMkLst>
            <pc:docMk/>
            <pc:sldMk cId="3311627438" sldId="294"/>
            <ac:spMk id="35" creationId="{6F0C193D-3B5B-DE6A-4F47-676C1AF06320}"/>
          </ac:spMkLst>
        </pc:spChg>
        <pc:spChg chg="mod">
          <ac:chgData name="Hector Daniel Munoz" userId="Gdq4GfwOZk+EkVst9GwOujQ2caglqFcjRTboYiyNbLo=" providerId="None" clId="Web-{96C7C347-DD33-4741-8E6B-DF73FA2D88E7}" dt="2025-04-24T16:29:10.910" v="163" actId="14100"/>
          <ac:spMkLst>
            <pc:docMk/>
            <pc:sldMk cId="3311627438" sldId="294"/>
            <ac:spMk id="474" creationId="{9CB4629D-FB29-BEE2-9575-07302709FB5D}"/>
          </ac:spMkLst>
        </pc:spChg>
        <pc:spChg chg="mod">
          <ac:chgData name="Hector Daniel Munoz" userId="Gdq4GfwOZk+EkVst9GwOujQ2caglqFcjRTboYiyNbLo=" providerId="None" clId="Web-{96C7C347-DD33-4741-8E6B-DF73FA2D88E7}" dt="2025-04-24T16:50:31.596" v="675" actId="1076"/>
          <ac:spMkLst>
            <pc:docMk/>
            <pc:sldMk cId="3311627438" sldId="294"/>
            <ac:spMk id="475" creationId="{CDD112B6-8E09-C1A5-72A9-FF53E3CC17E0}"/>
          </ac:spMkLst>
        </pc:spChg>
        <pc:spChg chg="del mod">
          <ac:chgData name="Hector Daniel Munoz" userId="Gdq4GfwOZk+EkVst9GwOujQ2caglqFcjRTboYiyNbLo=" providerId="None" clId="Web-{96C7C347-DD33-4741-8E6B-DF73FA2D88E7}" dt="2025-04-24T16:29:16.520" v="166"/>
          <ac:spMkLst>
            <pc:docMk/>
            <pc:sldMk cId="3311627438" sldId="294"/>
            <ac:spMk id="476" creationId="{C1908669-F2B6-B2A0-B301-12FDAE4E13DE}"/>
          </ac:spMkLst>
        </pc:spChg>
        <pc:spChg chg="mod">
          <ac:chgData name="Hector Daniel Munoz" userId="Gdq4GfwOZk+EkVst9GwOujQ2caglqFcjRTboYiyNbLo=" providerId="None" clId="Web-{96C7C347-DD33-4741-8E6B-DF73FA2D88E7}" dt="2025-04-24T16:28:38.691" v="162" actId="20577"/>
          <ac:spMkLst>
            <pc:docMk/>
            <pc:sldMk cId="3311627438" sldId="294"/>
            <ac:spMk id="480" creationId="{FD93BD77-07F6-D932-BCD9-62F7917F5188}"/>
          </ac:spMkLst>
        </pc:spChg>
        <pc:spChg chg="mod">
          <ac:chgData name="Hector Daniel Munoz" userId="Gdq4GfwOZk+EkVst9GwOujQ2caglqFcjRTboYiyNbLo=" providerId="None" clId="Web-{96C7C347-DD33-4741-8E6B-DF73FA2D88E7}" dt="2025-04-24T16:53:19.301" v="767" actId="20577"/>
          <ac:spMkLst>
            <pc:docMk/>
            <pc:sldMk cId="3311627438" sldId="294"/>
            <ac:spMk id="481" creationId="{BF859BA5-E1A3-E29C-24FD-A6B698838D7D}"/>
          </ac:spMkLst>
        </pc:spChg>
        <pc:spChg chg="mod">
          <ac:chgData name="Hector Daniel Munoz" userId="Gdq4GfwOZk+EkVst9GwOujQ2caglqFcjRTboYiyNbLo=" providerId="None" clId="Web-{96C7C347-DD33-4741-8E6B-DF73FA2D88E7}" dt="2025-04-24T16:50:31.690" v="676" actId="1076"/>
          <ac:spMkLst>
            <pc:docMk/>
            <pc:sldMk cId="3311627438" sldId="294"/>
            <ac:spMk id="482" creationId="{E0D00275-0980-CF03-8D6D-C2CBCEC4DA5A}"/>
          </ac:spMkLst>
        </pc:spChg>
        <pc:spChg chg="mod">
          <ac:chgData name="Hector Daniel Munoz" userId="Gdq4GfwOZk+EkVst9GwOujQ2caglqFcjRTboYiyNbLo=" providerId="None" clId="Web-{96C7C347-DD33-4741-8E6B-DF73FA2D88E7}" dt="2025-04-24T16:51:48.972" v="748" actId="14100"/>
          <ac:spMkLst>
            <pc:docMk/>
            <pc:sldMk cId="3311627438" sldId="294"/>
            <ac:spMk id="483" creationId="{F232DBD7-493B-2373-B791-1AB8E467387E}"/>
          </ac:spMkLst>
        </pc:spChg>
        <pc:spChg chg="mod ord">
          <ac:chgData name="Hector Daniel Munoz" userId="Gdq4GfwOZk+EkVst9GwOujQ2caglqFcjRTboYiyNbLo=" providerId="None" clId="Web-{96C7C347-DD33-4741-8E6B-DF73FA2D88E7}" dt="2025-04-24T16:34:39.836" v="251" actId="20577"/>
          <ac:spMkLst>
            <pc:docMk/>
            <pc:sldMk cId="3311627438" sldId="294"/>
            <ac:spMk id="487" creationId="{19902FA6-EC24-4B9A-A467-CDC5C0FC3BCE}"/>
          </ac:spMkLst>
        </pc:spChg>
        <pc:spChg chg="mod">
          <ac:chgData name="Hector Daniel Munoz" userId="Gdq4GfwOZk+EkVst9GwOujQ2caglqFcjRTboYiyNbLo=" providerId="None" clId="Web-{96C7C347-DD33-4741-8E6B-DF73FA2D88E7}" dt="2025-04-24T17:40:33.733" v="943" actId="20577"/>
          <ac:spMkLst>
            <pc:docMk/>
            <pc:sldMk cId="3311627438" sldId="294"/>
            <ac:spMk id="488" creationId="{3DCF4853-719A-2777-DCA0-C6995FC52B5E}"/>
          </ac:spMkLst>
        </pc:spChg>
        <pc:spChg chg="add mod">
          <ac:chgData name="Hector Daniel Munoz" userId="Gdq4GfwOZk+EkVst9GwOujQ2caglqFcjRTboYiyNbLo=" providerId="None" clId="Web-{96C7C347-DD33-4741-8E6B-DF73FA2D88E7}" dt="2025-04-24T17:04:15.293" v="856" actId="1076"/>
          <ac:spMkLst>
            <pc:docMk/>
            <pc:sldMk cId="3311627438" sldId="294"/>
            <ac:spMk id="553" creationId="{08A7C869-A735-1F19-45AD-53D49415D26F}"/>
          </ac:spMkLst>
        </pc:spChg>
        <pc:spChg chg="add mod">
          <ac:chgData name="Hector Daniel Munoz" userId="Gdq4GfwOZk+EkVst9GwOujQ2caglqFcjRTboYiyNbLo=" providerId="None" clId="Web-{96C7C347-DD33-4741-8E6B-DF73FA2D88E7}" dt="2025-04-24T17:04:15.371" v="857" actId="1076"/>
          <ac:spMkLst>
            <pc:docMk/>
            <pc:sldMk cId="3311627438" sldId="294"/>
            <ac:spMk id="555" creationId="{CB7C92CA-4A64-CBE7-C10F-8627576DEF90}"/>
          </ac:spMkLst>
        </pc:spChg>
        <pc:spChg chg="add mod">
          <ac:chgData name="Hector Daniel Munoz" userId="Gdq4GfwOZk+EkVst9GwOujQ2caglqFcjRTboYiyNbLo=" providerId="None" clId="Web-{96C7C347-DD33-4741-8E6B-DF73FA2D88E7}" dt="2025-04-24T17:42:55.649" v="983" actId="20577"/>
          <ac:spMkLst>
            <pc:docMk/>
            <pc:sldMk cId="3311627438" sldId="294"/>
            <ac:spMk id="556" creationId="{808AB4B1-B804-138E-6FA3-C3BC5E0622C1}"/>
          </ac:spMkLst>
        </pc:spChg>
        <pc:spChg chg="add mod">
          <ac:chgData name="Hector Daniel Munoz" userId="Gdq4GfwOZk+EkVst9GwOujQ2caglqFcjRTboYiyNbLo=" providerId="None" clId="Web-{96C7C347-DD33-4741-8E6B-DF73FA2D88E7}" dt="2025-04-24T17:40:00.903" v="939" actId="1076"/>
          <ac:spMkLst>
            <pc:docMk/>
            <pc:sldMk cId="3311627438" sldId="294"/>
            <ac:spMk id="557" creationId="{479B8786-3CBD-A71D-23C8-453C793EBFFE}"/>
          </ac:spMkLst>
        </pc:spChg>
        <pc:spChg chg="add mod">
          <ac:chgData name="Hector Daniel Munoz" userId="Gdq4GfwOZk+EkVst9GwOujQ2caglqFcjRTboYiyNbLo=" providerId="None" clId="Web-{96C7C347-DD33-4741-8E6B-DF73FA2D88E7}" dt="2025-04-24T17:40:01.012" v="940" actId="1076"/>
          <ac:spMkLst>
            <pc:docMk/>
            <pc:sldMk cId="3311627438" sldId="294"/>
            <ac:spMk id="558" creationId="{FCA82D71-DE5C-0F66-31C0-45AB5FAFA852}"/>
          </ac:spMkLst>
        </pc:spChg>
        <pc:spChg chg="add mod">
          <ac:chgData name="Hector Daniel Munoz" userId="Gdq4GfwOZk+EkVst9GwOujQ2caglqFcjRTboYiyNbLo=" providerId="None" clId="Web-{96C7C347-DD33-4741-8E6B-DF73FA2D88E7}" dt="2025-04-24T16:59:18.430" v="850" actId="1076"/>
          <ac:spMkLst>
            <pc:docMk/>
            <pc:sldMk cId="3311627438" sldId="294"/>
            <ac:spMk id="564" creationId="{F12F0E3C-9B9E-DE93-7E88-5B91B54A161B}"/>
          </ac:spMkLst>
        </pc:spChg>
        <pc:spChg chg="add mod">
          <ac:chgData name="Hector Daniel Munoz" userId="Gdq4GfwOZk+EkVst9GwOujQ2caglqFcjRTboYiyNbLo=" providerId="None" clId="Web-{96C7C347-DD33-4741-8E6B-DF73FA2D88E7}" dt="2025-04-24T16:59:18.508" v="851" actId="1076"/>
          <ac:spMkLst>
            <pc:docMk/>
            <pc:sldMk cId="3311627438" sldId="294"/>
            <ac:spMk id="566" creationId="{D71130DF-B7C4-195E-F172-854E0B754811}"/>
          </ac:spMkLst>
        </pc:spChg>
        <pc:graphicFrameChg chg="mod modGraphic">
          <ac:chgData name="Hector Daniel Munoz" userId="Gdq4GfwOZk+EkVst9GwOujQ2caglqFcjRTboYiyNbLo=" providerId="None" clId="Web-{96C7C347-DD33-4741-8E6B-DF73FA2D88E7}" dt="2025-04-24T17:33:47.252" v="905" actId="1076"/>
          <ac:graphicFrameMkLst>
            <pc:docMk/>
            <pc:sldMk cId="3311627438" sldId="294"/>
            <ac:graphicFrameMk id="17" creationId="{D4DDEA8A-ABF4-C468-E1EC-807A2788442C}"/>
          </ac:graphicFrameMkLst>
        </pc:graphicFrameChg>
        <pc:picChg chg="del mod ord">
          <ac:chgData name="Hector Daniel Munoz" userId="Gdq4GfwOZk+EkVst9GwOujQ2caglqFcjRTboYiyNbLo=" providerId="None" clId="Web-{96C7C347-DD33-4741-8E6B-DF73FA2D88E7}" dt="2025-04-24T21:50:10.406" v="991"/>
          <ac:picMkLst>
            <pc:docMk/>
            <pc:sldMk cId="3311627438" sldId="294"/>
            <ac:picMk id="7" creationId="{5445AF79-D771-3082-3E63-69ACA253AADA}"/>
          </ac:picMkLst>
        </pc:picChg>
        <pc:picChg chg="add mod">
          <ac:chgData name="Hector Daniel Munoz" userId="Gdq4GfwOZk+EkVst9GwOujQ2caglqFcjRTboYiyNbLo=" providerId="None" clId="Web-{96C7C347-DD33-4741-8E6B-DF73FA2D88E7}" dt="2025-04-24T21:50:22.796" v="994" actId="1076"/>
          <ac:picMkLst>
            <pc:docMk/>
            <pc:sldMk cId="3311627438" sldId="294"/>
            <ac:picMk id="10" creationId="{7261CE1E-9BE1-DEDD-2EBE-5DEAFF7C8F9B}"/>
          </ac:picMkLst>
        </pc:picChg>
        <pc:picChg chg="add mod">
          <ac:chgData name="Hector Daniel Munoz" userId="Gdq4GfwOZk+EkVst9GwOujQ2caglqFcjRTboYiyNbLo=" providerId="None" clId="Web-{96C7C347-DD33-4741-8E6B-DF73FA2D88E7}" dt="2025-04-24T17:41:19.674" v="955" actId="1076"/>
          <ac:picMkLst>
            <pc:docMk/>
            <pc:sldMk cId="3311627438" sldId="294"/>
            <ac:picMk id="16" creationId="{41820B6D-25F9-5683-692F-1D395089E5E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ctor Daniel Munoz" userId="Gdq4GfwOZk+EkVst9GwOujQ2caglqFcjRTboYiyNbLo=" providerId="None" clId="Web-{96C7C347-DD33-4741-8E6B-DF73FA2D88E7}" dt="2025-04-24T17:42:53.446" v="982" actId="20577"/>
              <pc2:cmMkLst xmlns:pc2="http://schemas.microsoft.com/office/powerpoint/2019/9/main/command">
                <pc:docMk/>
                <pc:sldMk cId="3311627438" sldId="294"/>
                <pc2:cmMk id="{0A575A8A-4593-4692-A6EF-32518783E38E}"/>
              </pc2:cmMkLst>
            </pc226:cmChg>
          </p:ext>
        </pc:extLst>
      </pc:sldChg>
    </pc:docChg>
  </pc:docChgLst>
  <pc:docChgLst>
    <pc:chgData name="Rosemarie De La Rosa" userId="DI4P8UWMcNKxVs3sXW89U5ofFBtxq+8kyaL50bNxNo8=" providerId="None" clId="Web-{821B5FBA-22BB-42E8-A53D-0B1CBE63A0E0}"/>
    <pc:docChg chg="mod">
      <pc:chgData name="Rosemarie De La Rosa" userId="DI4P8UWMcNKxVs3sXW89U5ofFBtxq+8kyaL50bNxNo8=" providerId="None" clId="Web-{821B5FBA-22BB-42E8-A53D-0B1CBE63A0E0}" dt="2025-04-24T00:50:42.300" v="0"/>
      <pc:docMkLst>
        <pc:docMk/>
      </pc:docMkLst>
    </pc:docChg>
  </pc:docChgLst>
  <pc:docChgLst>
    <pc:chgData name="Hector Daniel Munoz" userId="Gdq4GfwOZk+EkVst9GwOujQ2caglqFcjRTboYiyNbLo=" providerId="None" clId="Web-{FF1F0AAB-4B07-48D4-899A-8BB4FC405B20}"/>
    <pc:docChg chg="modSld">
      <pc:chgData name="Hector Daniel Munoz" userId="Gdq4GfwOZk+EkVst9GwOujQ2caglqFcjRTboYiyNbLo=" providerId="None" clId="Web-{FF1F0AAB-4B07-48D4-899A-8BB4FC405B20}" dt="2025-04-29T21:03:52.745" v="0"/>
      <pc:docMkLst>
        <pc:docMk/>
      </pc:docMkLst>
      <pc:sldChg chg="modNotes">
        <pc:chgData name="Hector Daniel Munoz" userId="Gdq4GfwOZk+EkVst9GwOujQ2caglqFcjRTboYiyNbLo=" providerId="None" clId="Web-{FF1F0AAB-4B07-48D4-899A-8BB4FC405B20}" dt="2025-04-29T21:03:52.745" v="0"/>
        <pc:sldMkLst>
          <pc:docMk/>
          <pc:sldMk cId="3311627438" sldId="294"/>
        </pc:sldMkLst>
      </pc:sldChg>
    </pc:docChg>
  </pc:docChgLst>
  <pc:docChgLst>
    <pc:chgData name="Hector Daniel Munoz" userId="Gdq4GfwOZk+EkVst9GwOujQ2caglqFcjRTboYiyNbLo=" providerId="None" clId="Web-{9AF37B96-2DCC-4CFD-85C1-92707642D090}"/>
    <pc:docChg chg="modSld">
      <pc:chgData name="Hector Daniel Munoz" userId="Gdq4GfwOZk+EkVst9GwOujQ2caglqFcjRTboYiyNbLo=" providerId="None" clId="Web-{9AF37B96-2DCC-4CFD-85C1-92707642D090}" dt="2025-04-29T09:19:56.627" v="396"/>
      <pc:docMkLst>
        <pc:docMk/>
      </pc:docMkLst>
      <pc:sldChg chg="addSp delSp modSp modCm modNotes">
        <pc:chgData name="Hector Daniel Munoz" userId="Gdq4GfwOZk+EkVst9GwOujQ2caglqFcjRTboYiyNbLo=" providerId="None" clId="Web-{9AF37B96-2DCC-4CFD-85C1-92707642D090}" dt="2025-04-29T09:19:56.627" v="396"/>
        <pc:sldMkLst>
          <pc:docMk/>
          <pc:sldMk cId="3311627438" sldId="294"/>
        </pc:sldMkLst>
        <pc:spChg chg="mod">
          <ac:chgData name="Hector Daniel Munoz" userId="Gdq4GfwOZk+EkVst9GwOujQ2caglqFcjRTboYiyNbLo=" providerId="None" clId="Web-{9AF37B96-2DCC-4CFD-85C1-92707642D090}" dt="2025-04-29T09:11:01.500" v="327" actId="1076"/>
          <ac:spMkLst>
            <pc:docMk/>
            <pc:sldMk cId="3311627438" sldId="294"/>
            <ac:spMk id="474" creationId="{9CB4629D-FB29-BEE2-9575-07302709FB5D}"/>
          </ac:spMkLst>
        </pc:spChg>
        <pc:spChg chg="mod">
          <ac:chgData name="Hector Daniel Munoz" userId="Gdq4GfwOZk+EkVst9GwOujQ2caglqFcjRTboYiyNbLo=" providerId="None" clId="Web-{9AF37B96-2DCC-4CFD-85C1-92707642D090}" dt="2025-04-29T09:11:01.594" v="328" actId="1076"/>
          <ac:spMkLst>
            <pc:docMk/>
            <pc:sldMk cId="3311627438" sldId="294"/>
            <ac:spMk id="480" creationId="{FD93BD77-07F6-D932-BCD9-62F7917F5188}"/>
          </ac:spMkLst>
        </pc:spChg>
        <pc:spChg chg="mod">
          <ac:chgData name="Hector Daniel Munoz" userId="Gdq4GfwOZk+EkVst9GwOujQ2caglqFcjRTboYiyNbLo=" providerId="None" clId="Web-{9AF37B96-2DCC-4CFD-85C1-92707642D090}" dt="2025-04-29T09:11:44.111" v="345" actId="20577"/>
          <ac:spMkLst>
            <pc:docMk/>
            <pc:sldMk cId="3311627438" sldId="294"/>
            <ac:spMk id="481" creationId="{BF859BA5-E1A3-E29C-24FD-A6B698838D7D}"/>
          </ac:spMkLst>
        </pc:spChg>
        <pc:spChg chg="mod">
          <ac:chgData name="Hector Daniel Munoz" userId="Gdq4GfwOZk+EkVst9GwOujQ2caglqFcjRTboYiyNbLo=" providerId="None" clId="Web-{9AF37B96-2DCC-4CFD-85C1-92707642D090}" dt="2025-04-29T09:07:12.649" v="1" actId="14100"/>
          <ac:spMkLst>
            <pc:docMk/>
            <pc:sldMk cId="3311627438" sldId="294"/>
            <ac:spMk id="556" creationId="{808AB4B1-B804-138E-6FA3-C3BC5E0622C1}"/>
          </ac:spMkLst>
        </pc:spChg>
        <pc:graphicFrameChg chg="add del mod modGraphic">
          <ac:chgData name="Hector Daniel Munoz" userId="Gdq4GfwOZk+EkVst9GwOujQ2caglqFcjRTboYiyNbLo=" providerId="None" clId="Web-{9AF37B96-2DCC-4CFD-85C1-92707642D090}" dt="2025-04-29T09:09:58.576" v="123"/>
          <ac:graphicFrameMkLst>
            <pc:docMk/>
            <pc:sldMk cId="3311627438" sldId="294"/>
            <ac:graphicFrameMk id="15" creationId="{FE0A34C0-9BF8-E6B7-E997-0A841D2E9D8E}"/>
          </ac:graphicFrameMkLst>
        </pc:graphicFrameChg>
        <pc:graphicFrameChg chg="add del mod">
          <ac:chgData name="Hector Daniel Munoz" userId="Gdq4GfwOZk+EkVst9GwOujQ2caglqFcjRTboYiyNbLo=" providerId="None" clId="Web-{9AF37B96-2DCC-4CFD-85C1-92707642D090}" dt="2025-04-29T09:09:46.263" v="120"/>
          <ac:graphicFrameMkLst>
            <pc:docMk/>
            <pc:sldMk cId="3311627438" sldId="294"/>
            <ac:graphicFrameMk id="25" creationId="{87D68A83-690E-B47E-BAC3-B4CED614FB5C}"/>
          </ac:graphicFrameMkLst>
        </pc:graphicFrameChg>
        <pc:graphicFrameChg chg="add mod modGraphic">
          <ac:chgData name="Hector Daniel Munoz" userId="Gdq4GfwOZk+EkVst9GwOujQ2caglqFcjRTboYiyNbLo=" providerId="None" clId="Web-{9AF37B96-2DCC-4CFD-85C1-92707642D090}" dt="2025-04-29T09:10:30.562" v="325" actId="1076"/>
          <ac:graphicFrameMkLst>
            <pc:docMk/>
            <pc:sldMk cId="3311627438" sldId="294"/>
            <ac:graphicFrameMk id="33" creationId="{28347381-C914-D3AC-E683-C8550FFAA8CC}"/>
          </ac:graphicFrameMkLst>
        </pc:graphicFrameChg>
        <pc:picChg chg="del">
          <ac:chgData name="Hector Daniel Munoz" userId="Gdq4GfwOZk+EkVst9GwOujQ2caglqFcjRTboYiyNbLo=" providerId="None" clId="Web-{9AF37B96-2DCC-4CFD-85C1-92707642D090}" dt="2025-04-29T09:10:23.405" v="324"/>
          <ac:picMkLst>
            <pc:docMk/>
            <pc:sldMk cId="3311627438" sldId="294"/>
            <ac:picMk id="10" creationId="{7261CE1E-9BE1-DEDD-2EBE-5DEAFF7C8F9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ctor Daniel Munoz" userId="Gdq4GfwOZk+EkVst9GwOujQ2caglqFcjRTboYiyNbLo=" providerId="None" clId="Web-{9AF37B96-2DCC-4CFD-85C1-92707642D090}" dt="2025-04-29T09:11:28.610" v="344" actId="20577"/>
              <pc2:cmMkLst xmlns:pc2="http://schemas.microsoft.com/office/powerpoint/2019/9/main/command">
                <pc:docMk/>
                <pc:sldMk cId="3311627438" sldId="294"/>
                <pc2:cmMk id="{0A575A8A-4593-4692-A6EF-32518783E38E}"/>
              </pc2:cmMkLst>
            </pc226:cmChg>
          </p:ext>
        </pc:extLst>
      </pc:sldChg>
    </pc:docChg>
  </pc:docChgLst>
  <pc:docChgLst>
    <pc:chgData name="Rosemarie De La Rosa" userId="DI4P8UWMcNKxVs3sXW89U5ofFBtxq+8kyaL50bNxNo8=" providerId="None" clId="Web-{6CB7EA0D-7C9D-42B7-A4B3-2E6D60416077}"/>
    <pc:docChg chg="modSld">
      <pc:chgData name="Rosemarie De La Rosa" userId="DI4P8UWMcNKxVs3sXW89U5ofFBtxq+8kyaL50bNxNo8=" providerId="None" clId="Web-{6CB7EA0D-7C9D-42B7-A4B3-2E6D60416077}" dt="2025-04-29T20:38:52.077" v="9" actId="20577"/>
      <pc:docMkLst>
        <pc:docMk/>
      </pc:docMkLst>
      <pc:sldChg chg="modSp">
        <pc:chgData name="Rosemarie De La Rosa" userId="DI4P8UWMcNKxVs3sXW89U5ofFBtxq+8kyaL50bNxNo8=" providerId="None" clId="Web-{6CB7EA0D-7C9D-42B7-A4B3-2E6D60416077}" dt="2025-04-29T20:38:52.077" v="9" actId="20577"/>
        <pc:sldMkLst>
          <pc:docMk/>
          <pc:sldMk cId="3311627438" sldId="294"/>
        </pc:sldMkLst>
        <pc:spChg chg="mod">
          <ac:chgData name="Rosemarie De La Rosa" userId="DI4P8UWMcNKxVs3sXW89U5ofFBtxq+8kyaL50bNxNo8=" providerId="None" clId="Web-{6CB7EA0D-7C9D-42B7-A4B3-2E6D60416077}" dt="2025-04-29T20:38:23.420" v="6" actId="20577"/>
          <ac:spMkLst>
            <pc:docMk/>
            <pc:sldMk cId="3311627438" sldId="294"/>
            <ac:spMk id="481" creationId="{BF859BA5-E1A3-E29C-24FD-A6B698838D7D}"/>
          </ac:spMkLst>
        </pc:spChg>
        <pc:spChg chg="mod">
          <ac:chgData name="Rosemarie De La Rosa" userId="DI4P8UWMcNKxVs3sXW89U5ofFBtxq+8kyaL50bNxNo8=" providerId="None" clId="Web-{6CB7EA0D-7C9D-42B7-A4B3-2E6D60416077}" dt="2025-04-29T20:38:52.077" v="9" actId="20577"/>
          <ac:spMkLst>
            <pc:docMk/>
            <pc:sldMk cId="3311627438" sldId="294"/>
            <ac:spMk id="483" creationId="{F232DBD7-493B-2373-B791-1AB8E467387E}"/>
          </ac:spMkLst>
        </pc:spChg>
        <pc:picChg chg="mod">
          <ac:chgData name="Rosemarie De La Rosa" userId="DI4P8UWMcNKxVs3sXW89U5ofFBtxq+8kyaL50bNxNo8=" providerId="None" clId="Web-{6CB7EA0D-7C9D-42B7-A4B3-2E6D60416077}" dt="2025-04-29T20:37:51.404" v="0" actId="1076"/>
          <ac:picMkLst>
            <pc:docMk/>
            <pc:sldMk cId="3311627438" sldId="294"/>
            <ac:picMk id="16" creationId="{41820B6D-25F9-5683-692F-1D395089E5EB}"/>
          </ac:picMkLst>
        </pc:picChg>
      </pc:sldChg>
    </pc:docChg>
  </pc:docChgLst>
  <pc:docChgLst>
    <pc:chgData name="Hector Daniel Munoz" userId="Gdq4GfwOZk+EkVst9GwOujQ2caglqFcjRTboYiyNbLo=" providerId="None" clId="Web-{D9CACB16-5A61-4E7A-95B0-2F38E13C8C71}"/>
    <pc:docChg chg="mod modSld">
      <pc:chgData name="Hector Daniel Munoz" userId="Gdq4GfwOZk+EkVst9GwOujQ2caglqFcjRTboYiyNbLo=" providerId="None" clId="Web-{D9CACB16-5A61-4E7A-95B0-2F38E13C8C71}" dt="2025-04-29T20:53:02.484" v="3"/>
      <pc:docMkLst>
        <pc:docMk/>
      </pc:docMkLst>
      <pc:sldChg chg="modSp">
        <pc:chgData name="Hector Daniel Munoz" userId="Gdq4GfwOZk+EkVst9GwOujQ2caglqFcjRTboYiyNbLo=" providerId="None" clId="Web-{D9CACB16-5A61-4E7A-95B0-2F38E13C8C71}" dt="2025-04-29T17:58:38.126" v="2" actId="14100"/>
        <pc:sldMkLst>
          <pc:docMk/>
          <pc:sldMk cId="3311627438" sldId="294"/>
        </pc:sldMkLst>
        <pc:spChg chg="mod">
          <ac:chgData name="Hector Daniel Munoz" userId="Gdq4GfwOZk+EkVst9GwOujQ2caglqFcjRTboYiyNbLo=" providerId="None" clId="Web-{D9CACB16-5A61-4E7A-95B0-2F38E13C8C71}" dt="2025-04-29T17:58:38.126" v="2" actId="14100"/>
          <ac:spMkLst>
            <pc:docMk/>
            <pc:sldMk cId="3311627438" sldId="294"/>
            <ac:spMk id="29" creationId="{868D2366-9A75-EB85-99DA-D60FF12E297E}"/>
          </ac:spMkLst>
        </pc:spChg>
        <pc:picChg chg="mod">
          <ac:chgData name="Hector Daniel Munoz" userId="Gdq4GfwOZk+EkVst9GwOujQ2caglqFcjRTboYiyNbLo=" providerId="None" clId="Web-{D9CACB16-5A61-4E7A-95B0-2F38E13C8C71}" dt="2025-04-29T17:58:35.626" v="1" actId="1076"/>
          <ac:picMkLst>
            <pc:docMk/>
            <pc:sldMk cId="3311627438" sldId="294"/>
            <ac:picMk id="16" creationId="{41820B6D-25F9-5683-692F-1D395089E5EB}"/>
          </ac:picMkLst>
        </pc:picChg>
      </pc:sldChg>
    </pc:docChg>
  </pc:docChgLst>
  <pc:docChgLst>
    <pc:chgData name="Hector Daniel Munoz" userId="Gdq4GfwOZk+EkVst9GwOujQ2caglqFcjRTboYiyNbLo=" providerId="None" clId="Web-{23EB2AF1-1CB9-41D1-A8D7-ADE70C1FB858}"/>
    <pc:docChg chg="delSld modSld">
      <pc:chgData name="Hector Daniel Munoz" userId="Gdq4GfwOZk+EkVst9GwOujQ2caglqFcjRTboYiyNbLo=" providerId="None" clId="Web-{23EB2AF1-1CB9-41D1-A8D7-ADE70C1FB858}" dt="2025-04-29T17:43:52.835" v="64" actId="20577"/>
      <pc:docMkLst>
        <pc:docMk/>
      </pc:docMkLst>
      <pc:sldChg chg="del">
        <pc:chgData name="Hector Daniel Munoz" userId="Gdq4GfwOZk+EkVst9GwOujQ2caglqFcjRTboYiyNbLo=" providerId="None" clId="Web-{23EB2AF1-1CB9-41D1-A8D7-ADE70C1FB858}" dt="2025-04-29T17:37:38.868" v="31"/>
        <pc:sldMkLst>
          <pc:docMk/>
          <pc:sldMk cId="0" sldId="256"/>
        </pc:sldMkLst>
      </pc:sldChg>
      <pc:sldChg chg="del">
        <pc:chgData name="Hector Daniel Munoz" userId="Gdq4GfwOZk+EkVst9GwOujQ2caglqFcjRTboYiyNbLo=" providerId="None" clId="Web-{23EB2AF1-1CB9-41D1-A8D7-ADE70C1FB858}" dt="2025-04-29T17:37:38.868" v="29"/>
        <pc:sldMkLst>
          <pc:docMk/>
          <pc:sldMk cId="0" sldId="258"/>
        </pc:sldMkLst>
      </pc:sldChg>
      <pc:sldChg chg="del">
        <pc:chgData name="Hector Daniel Munoz" userId="Gdq4GfwOZk+EkVst9GwOujQ2caglqFcjRTboYiyNbLo=" providerId="None" clId="Web-{23EB2AF1-1CB9-41D1-A8D7-ADE70C1FB858}" dt="2025-04-29T17:37:38.853" v="28"/>
        <pc:sldMkLst>
          <pc:docMk/>
          <pc:sldMk cId="0" sldId="259"/>
        </pc:sldMkLst>
      </pc:sldChg>
      <pc:sldChg chg="del">
        <pc:chgData name="Hector Daniel Munoz" userId="Gdq4GfwOZk+EkVst9GwOujQ2caglqFcjRTboYiyNbLo=" providerId="None" clId="Web-{23EB2AF1-1CB9-41D1-A8D7-ADE70C1FB858}" dt="2025-04-29T17:37:38.853" v="26"/>
        <pc:sldMkLst>
          <pc:docMk/>
          <pc:sldMk cId="0" sldId="264"/>
        </pc:sldMkLst>
      </pc:sldChg>
      <pc:sldChg chg="del">
        <pc:chgData name="Hector Daniel Munoz" userId="Gdq4GfwOZk+EkVst9GwOujQ2caglqFcjRTboYiyNbLo=" providerId="None" clId="Web-{23EB2AF1-1CB9-41D1-A8D7-ADE70C1FB858}" dt="2025-04-29T17:37:38.868" v="30"/>
        <pc:sldMkLst>
          <pc:docMk/>
          <pc:sldMk cId="0" sldId="265"/>
        </pc:sldMkLst>
      </pc:sldChg>
      <pc:sldChg chg="del">
        <pc:chgData name="Hector Daniel Munoz" userId="Gdq4GfwOZk+EkVst9GwOujQ2caglqFcjRTboYiyNbLo=" providerId="None" clId="Web-{23EB2AF1-1CB9-41D1-A8D7-ADE70C1FB858}" dt="2025-04-29T17:37:38.853" v="25"/>
        <pc:sldMkLst>
          <pc:docMk/>
          <pc:sldMk cId="0" sldId="266"/>
        </pc:sldMkLst>
      </pc:sldChg>
      <pc:sldChg chg="del">
        <pc:chgData name="Hector Daniel Munoz" userId="Gdq4GfwOZk+EkVst9GwOujQ2caglqFcjRTboYiyNbLo=" providerId="None" clId="Web-{23EB2AF1-1CB9-41D1-A8D7-ADE70C1FB858}" dt="2025-04-29T17:37:38.853" v="24"/>
        <pc:sldMkLst>
          <pc:docMk/>
          <pc:sldMk cId="0" sldId="267"/>
        </pc:sldMkLst>
      </pc:sldChg>
      <pc:sldChg chg="del">
        <pc:chgData name="Hector Daniel Munoz" userId="Gdq4GfwOZk+EkVst9GwOujQ2caglqFcjRTboYiyNbLo=" providerId="None" clId="Web-{23EB2AF1-1CB9-41D1-A8D7-ADE70C1FB858}" dt="2025-04-29T17:37:38.853" v="27"/>
        <pc:sldMkLst>
          <pc:docMk/>
          <pc:sldMk cId="0" sldId="268"/>
        </pc:sldMkLst>
      </pc:sldChg>
      <pc:sldChg chg="del">
        <pc:chgData name="Hector Daniel Munoz" userId="Gdq4GfwOZk+EkVst9GwOujQ2caglqFcjRTboYiyNbLo=" providerId="None" clId="Web-{23EB2AF1-1CB9-41D1-A8D7-ADE70C1FB858}" dt="2025-04-29T17:37:38.837" v="23"/>
        <pc:sldMkLst>
          <pc:docMk/>
          <pc:sldMk cId="0" sldId="269"/>
        </pc:sldMkLst>
      </pc:sldChg>
      <pc:sldChg chg="del">
        <pc:chgData name="Hector Daniel Munoz" userId="Gdq4GfwOZk+EkVst9GwOujQ2caglqFcjRTboYiyNbLo=" providerId="None" clId="Web-{23EB2AF1-1CB9-41D1-A8D7-ADE70C1FB858}" dt="2025-04-29T17:37:38.837" v="22"/>
        <pc:sldMkLst>
          <pc:docMk/>
          <pc:sldMk cId="0" sldId="270"/>
        </pc:sldMkLst>
      </pc:sldChg>
      <pc:sldChg chg="del">
        <pc:chgData name="Hector Daniel Munoz" userId="Gdq4GfwOZk+EkVst9GwOujQ2caglqFcjRTboYiyNbLo=" providerId="None" clId="Web-{23EB2AF1-1CB9-41D1-A8D7-ADE70C1FB858}" dt="2025-04-29T17:37:38.837" v="21"/>
        <pc:sldMkLst>
          <pc:docMk/>
          <pc:sldMk cId="0" sldId="271"/>
        </pc:sldMkLst>
      </pc:sldChg>
      <pc:sldChg chg="del">
        <pc:chgData name="Hector Daniel Munoz" userId="Gdq4GfwOZk+EkVst9GwOujQ2caglqFcjRTboYiyNbLo=" providerId="None" clId="Web-{23EB2AF1-1CB9-41D1-A8D7-ADE70C1FB858}" dt="2025-04-29T17:37:38.837" v="20"/>
        <pc:sldMkLst>
          <pc:docMk/>
          <pc:sldMk cId="0" sldId="272"/>
        </pc:sldMkLst>
      </pc:sldChg>
      <pc:sldChg chg="del">
        <pc:chgData name="Hector Daniel Munoz" userId="Gdq4GfwOZk+EkVst9GwOujQ2caglqFcjRTboYiyNbLo=" providerId="None" clId="Web-{23EB2AF1-1CB9-41D1-A8D7-ADE70C1FB858}" dt="2025-04-29T17:37:38.837" v="19"/>
        <pc:sldMkLst>
          <pc:docMk/>
          <pc:sldMk cId="0" sldId="273"/>
        </pc:sldMkLst>
      </pc:sldChg>
      <pc:sldChg chg="del">
        <pc:chgData name="Hector Daniel Munoz" userId="Gdq4GfwOZk+EkVst9GwOujQ2caglqFcjRTboYiyNbLo=" providerId="None" clId="Web-{23EB2AF1-1CB9-41D1-A8D7-ADE70C1FB858}" dt="2025-04-29T17:37:38.837" v="18"/>
        <pc:sldMkLst>
          <pc:docMk/>
          <pc:sldMk cId="0" sldId="274"/>
        </pc:sldMkLst>
      </pc:sldChg>
      <pc:sldChg chg="del">
        <pc:chgData name="Hector Daniel Munoz" userId="Gdq4GfwOZk+EkVst9GwOujQ2caglqFcjRTboYiyNbLo=" providerId="None" clId="Web-{23EB2AF1-1CB9-41D1-A8D7-ADE70C1FB858}" dt="2025-04-29T17:37:38.837" v="17"/>
        <pc:sldMkLst>
          <pc:docMk/>
          <pc:sldMk cId="0" sldId="275"/>
        </pc:sldMkLst>
      </pc:sldChg>
      <pc:sldChg chg="del">
        <pc:chgData name="Hector Daniel Munoz" userId="Gdq4GfwOZk+EkVst9GwOujQ2caglqFcjRTboYiyNbLo=" providerId="None" clId="Web-{23EB2AF1-1CB9-41D1-A8D7-ADE70C1FB858}" dt="2025-04-29T17:37:38.821" v="16"/>
        <pc:sldMkLst>
          <pc:docMk/>
          <pc:sldMk cId="0" sldId="276"/>
        </pc:sldMkLst>
      </pc:sldChg>
      <pc:sldChg chg="del">
        <pc:chgData name="Hector Daniel Munoz" userId="Gdq4GfwOZk+EkVst9GwOujQ2caglqFcjRTboYiyNbLo=" providerId="None" clId="Web-{23EB2AF1-1CB9-41D1-A8D7-ADE70C1FB858}" dt="2025-04-29T17:37:38.821" v="15"/>
        <pc:sldMkLst>
          <pc:docMk/>
          <pc:sldMk cId="0" sldId="277"/>
        </pc:sldMkLst>
      </pc:sldChg>
      <pc:sldChg chg="del">
        <pc:chgData name="Hector Daniel Munoz" userId="Gdq4GfwOZk+EkVst9GwOujQ2caglqFcjRTboYiyNbLo=" providerId="None" clId="Web-{23EB2AF1-1CB9-41D1-A8D7-ADE70C1FB858}" dt="2025-04-29T17:37:38.821" v="14"/>
        <pc:sldMkLst>
          <pc:docMk/>
          <pc:sldMk cId="0" sldId="278"/>
        </pc:sldMkLst>
      </pc:sldChg>
      <pc:sldChg chg="del">
        <pc:chgData name="Hector Daniel Munoz" userId="Gdq4GfwOZk+EkVst9GwOujQ2caglqFcjRTboYiyNbLo=" providerId="None" clId="Web-{23EB2AF1-1CB9-41D1-A8D7-ADE70C1FB858}" dt="2025-04-29T17:37:38.821" v="13"/>
        <pc:sldMkLst>
          <pc:docMk/>
          <pc:sldMk cId="0" sldId="279"/>
        </pc:sldMkLst>
      </pc:sldChg>
      <pc:sldChg chg="del">
        <pc:chgData name="Hector Daniel Munoz" userId="Gdq4GfwOZk+EkVst9GwOujQ2caglqFcjRTboYiyNbLo=" providerId="None" clId="Web-{23EB2AF1-1CB9-41D1-A8D7-ADE70C1FB858}" dt="2025-04-29T17:37:38.821" v="12"/>
        <pc:sldMkLst>
          <pc:docMk/>
          <pc:sldMk cId="0" sldId="280"/>
        </pc:sldMkLst>
      </pc:sldChg>
      <pc:sldChg chg="del">
        <pc:chgData name="Hector Daniel Munoz" userId="Gdq4GfwOZk+EkVst9GwOujQ2caglqFcjRTboYiyNbLo=" providerId="None" clId="Web-{23EB2AF1-1CB9-41D1-A8D7-ADE70C1FB858}" dt="2025-04-29T17:37:38.821" v="11"/>
        <pc:sldMkLst>
          <pc:docMk/>
          <pc:sldMk cId="0" sldId="281"/>
        </pc:sldMkLst>
      </pc:sldChg>
      <pc:sldChg chg="del">
        <pc:chgData name="Hector Daniel Munoz" userId="Gdq4GfwOZk+EkVst9GwOujQ2caglqFcjRTboYiyNbLo=" providerId="None" clId="Web-{23EB2AF1-1CB9-41D1-A8D7-ADE70C1FB858}" dt="2025-04-29T17:37:38.806" v="10"/>
        <pc:sldMkLst>
          <pc:docMk/>
          <pc:sldMk cId="0" sldId="282"/>
        </pc:sldMkLst>
      </pc:sldChg>
      <pc:sldChg chg="del">
        <pc:chgData name="Hector Daniel Munoz" userId="Gdq4GfwOZk+EkVst9GwOujQ2caglqFcjRTboYiyNbLo=" providerId="None" clId="Web-{23EB2AF1-1CB9-41D1-A8D7-ADE70C1FB858}" dt="2025-04-29T17:37:38.806" v="9"/>
        <pc:sldMkLst>
          <pc:docMk/>
          <pc:sldMk cId="0" sldId="283"/>
        </pc:sldMkLst>
      </pc:sldChg>
      <pc:sldChg chg="del">
        <pc:chgData name="Hector Daniel Munoz" userId="Gdq4GfwOZk+EkVst9GwOujQ2caglqFcjRTboYiyNbLo=" providerId="None" clId="Web-{23EB2AF1-1CB9-41D1-A8D7-ADE70C1FB858}" dt="2025-04-29T17:37:38.806" v="8"/>
        <pc:sldMkLst>
          <pc:docMk/>
          <pc:sldMk cId="0" sldId="284"/>
        </pc:sldMkLst>
      </pc:sldChg>
      <pc:sldChg chg="del">
        <pc:chgData name="Hector Daniel Munoz" userId="Gdq4GfwOZk+EkVst9GwOujQ2caglqFcjRTboYiyNbLo=" providerId="None" clId="Web-{23EB2AF1-1CB9-41D1-A8D7-ADE70C1FB858}" dt="2025-04-29T17:37:38.806" v="7"/>
        <pc:sldMkLst>
          <pc:docMk/>
          <pc:sldMk cId="0" sldId="285"/>
        </pc:sldMkLst>
      </pc:sldChg>
      <pc:sldChg chg="del">
        <pc:chgData name="Hector Daniel Munoz" userId="Gdq4GfwOZk+EkVst9GwOujQ2caglqFcjRTboYiyNbLo=" providerId="None" clId="Web-{23EB2AF1-1CB9-41D1-A8D7-ADE70C1FB858}" dt="2025-04-29T17:37:38.806" v="6"/>
        <pc:sldMkLst>
          <pc:docMk/>
          <pc:sldMk cId="0" sldId="286"/>
        </pc:sldMkLst>
      </pc:sldChg>
      <pc:sldChg chg="del">
        <pc:chgData name="Hector Daniel Munoz" userId="Gdq4GfwOZk+EkVst9GwOujQ2caglqFcjRTboYiyNbLo=" providerId="None" clId="Web-{23EB2AF1-1CB9-41D1-A8D7-ADE70C1FB858}" dt="2025-04-29T17:37:38.806" v="5"/>
        <pc:sldMkLst>
          <pc:docMk/>
          <pc:sldMk cId="0" sldId="287"/>
        </pc:sldMkLst>
      </pc:sldChg>
      <pc:sldChg chg="del">
        <pc:chgData name="Hector Daniel Munoz" userId="Gdq4GfwOZk+EkVst9GwOujQ2caglqFcjRTboYiyNbLo=" providerId="None" clId="Web-{23EB2AF1-1CB9-41D1-A8D7-ADE70C1FB858}" dt="2025-04-29T17:37:38.806" v="4"/>
        <pc:sldMkLst>
          <pc:docMk/>
          <pc:sldMk cId="0" sldId="288"/>
        </pc:sldMkLst>
      </pc:sldChg>
      <pc:sldChg chg="del">
        <pc:chgData name="Hector Daniel Munoz" userId="Gdq4GfwOZk+EkVst9GwOujQ2caglqFcjRTboYiyNbLo=" providerId="None" clId="Web-{23EB2AF1-1CB9-41D1-A8D7-ADE70C1FB858}" dt="2025-04-29T17:37:38.806" v="3"/>
        <pc:sldMkLst>
          <pc:docMk/>
          <pc:sldMk cId="0" sldId="289"/>
        </pc:sldMkLst>
      </pc:sldChg>
      <pc:sldChg chg="del">
        <pc:chgData name="Hector Daniel Munoz" userId="Gdq4GfwOZk+EkVst9GwOujQ2caglqFcjRTboYiyNbLo=" providerId="None" clId="Web-{23EB2AF1-1CB9-41D1-A8D7-ADE70C1FB858}" dt="2025-04-29T17:37:38.790" v="2"/>
        <pc:sldMkLst>
          <pc:docMk/>
          <pc:sldMk cId="0" sldId="290"/>
        </pc:sldMkLst>
      </pc:sldChg>
      <pc:sldChg chg="del">
        <pc:chgData name="Hector Daniel Munoz" userId="Gdq4GfwOZk+EkVst9GwOujQ2caglqFcjRTboYiyNbLo=" providerId="None" clId="Web-{23EB2AF1-1CB9-41D1-A8D7-ADE70C1FB858}" dt="2025-04-29T17:37:38.790" v="1"/>
        <pc:sldMkLst>
          <pc:docMk/>
          <pc:sldMk cId="0" sldId="292"/>
        </pc:sldMkLst>
      </pc:sldChg>
      <pc:sldChg chg="del">
        <pc:chgData name="Hector Daniel Munoz" userId="Gdq4GfwOZk+EkVst9GwOujQ2caglqFcjRTboYiyNbLo=" providerId="None" clId="Web-{23EB2AF1-1CB9-41D1-A8D7-ADE70C1FB858}" dt="2025-04-29T17:37:38.775" v="0"/>
        <pc:sldMkLst>
          <pc:docMk/>
          <pc:sldMk cId="0" sldId="293"/>
        </pc:sldMkLst>
      </pc:sldChg>
      <pc:sldChg chg="addSp delSp modSp">
        <pc:chgData name="Hector Daniel Munoz" userId="Gdq4GfwOZk+EkVst9GwOujQ2caglqFcjRTboYiyNbLo=" providerId="None" clId="Web-{23EB2AF1-1CB9-41D1-A8D7-ADE70C1FB858}" dt="2025-04-29T17:43:52.835" v="64" actId="20577"/>
        <pc:sldMkLst>
          <pc:docMk/>
          <pc:sldMk cId="3311627438" sldId="294"/>
        </pc:sldMkLst>
        <pc:spChg chg="mod">
          <ac:chgData name="Hector Daniel Munoz" userId="Gdq4GfwOZk+EkVst9GwOujQ2caglqFcjRTboYiyNbLo=" providerId="None" clId="Web-{23EB2AF1-1CB9-41D1-A8D7-ADE70C1FB858}" dt="2025-04-29T17:43:34.177" v="54" actId="20577"/>
          <ac:spMkLst>
            <pc:docMk/>
            <pc:sldMk cId="3311627438" sldId="294"/>
            <ac:spMk id="2" creationId="{09E2A70A-D929-835D-4737-8FF539A8E5C4}"/>
          </ac:spMkLst>
        </pc:spChg>
        <pc:spChg chg="add del mod">
          <ac:chgData name="Hector Daniel Munoz" userId="Gdq4GfwOZk+EkVst9GwOujQ2caglqFcjRTboYiyNbLo=" providerId="None" clId="Web-{23EB2AF1-1CB9-41D1-A8D7-ADE70C1FB858}" dt="2025-04-29T17:42:41.548" v="52"/>
          <ac:spMkLst>
            <pc:docMk/>
            <pc:sldMk cId="3311627438" sldId="294"/>
            <ac:spMk id="14" creationId="{FD92F801-E57E-EDD7-D2A6-58416253BC79}"/>
          </ac:spMkLst>
        </pc:spChg>
        <pc:spChg chg="mod">
          <ac:chgData name="Hector Daniel Munoz" userId="Gdq4GfwOZk+EkVst9GwOujQ2caglqFcjRTboYiyNbLo=" providerId="None" clId="Web-{23EB2AF1-1CB9-41D1-A8D7-ADE70C1FB858}" dt="2025-04-29T17:43:52.835" v="64" actId="20577"/>
          <ac:spMkLst>
            <pc:docMk/>
            <pc:sldMk cId="3311627438" sldId="294"/>
            <ac:spMk id="18" creationId="{143DF0DE-A9AB-5B1E-A599-31D78F94D0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55431-80F5-EE4C-A258-07D32C2D5AF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5F80CF6D-4FF8-754D-9490-DDB2069E1802}">
      <dgm:prSet phldrT="[Text]"/>
      <dgm:spPr/>
      <dgm:t>
        <a:bodyPr/>
        <a:lstStyle/>
        <a:p>
          <a:r>
            <a:rPr lang="en-US"/>
            <a:t>Stress</a:t>
          </a:r>
        </a:p>
      </dgm:t>
    </dgm:pt>
    <dgm:pt modelId="{C7883AA4-8B2F-ED4D-8B5C-7A1B27E06A38}" type="parTrans" cxnId="{1E8CC941-E519-EB47-8902-AD6A95C5BD45}">
      <dgm:prSet/>
      <dgm:spPr/>
      <dgm:t>
        <a:bodyPr/>
        <a:lstStyle/>
        <a:p>
          <a:endParaRPr lang="en-US"/>
        </a:p>
      </dgm:t>
    </dgm:pt>
    <dgm:pt modelId="{7235887B-C72B-D242-A0D6-90C416694136}" type="sibTrans" cxnId="{1E8CC941-E519-EB47-8902-AD6A95C5BD45}">
      <dgm:prSet/>
      <dgm:spPr/>
      <dgm:t>
        <a:bodyPr/>
        <a:lstStyle/>
        <a:p>
          <a:endParaRPr lang="en-US"/>
        </a:p>
      </dgm:t>
    </dgm:pt>
    <dgm:pt modelId="{EE7BFEFE-AFEA-1F4F-A09C-5B906570E318}">
      <dgm:prSet phldrT="[Text]"/>
      <dgm:spPr/>
      <dgm:t>
        <a:bodyPr/>
        <a:lstStyle/>
        <a:p>
          <a:pPr rtl="0"/>
          <a:r>
            <a:rPr lang="en-US">
              <a:latin typeface="Arial"/>
            </a:rPr>
            <a:t> Mitochondrial function</a:t>
          </a:r>
          <a:endParaRPr lang="en-US"/>
        </a:p>
      </dgm:t>
    </dgm:pt>
    <dgm:pt modelId="{163864D2-A442-BD46-A03C-9754736E588D}" type="parTrans" cxnId="{0816CC15-27E4-2B46-A8EE-DDDACB19F47C}">
      <dgm:prSet/>
      <dgm:spPr/>
      <dgm:t>
        <a:bodyPr/>
        <a:lstStyle/>
        <a:p>
          <a:endParaRPr lang="en-US"/>
        </a:p>
      </dgm:t>
    </dgm:pt>
    <dgm:pt modelId="{6380E1B5-823D-0042-BDA6-72BDDFAD51C3}" type="sibTrans" cxnId="{0816CC15-27E4-2B46-A8EE-DDDACB19F47C}">
      <dgm:prSet/>
      <dgm:spPr/>
      <dgm:t>
        <a:bodyPr/>
        <a:lstStyle/>
        <a:p>
          <a:endParaRPr lang="en-US"/>
        </a:p>
      </dgm:t>
    </dgm:pt>
    <dgm:pt modelId="{A56EB89C-6A21-F84F-8890-598384770269}">
      <dgm:prSet phldrT="[Text]"/>
      <dgm:spPr/>
      <dgm:t>
        <a:bodyPr/>
        <a:lstStyle/>
        <a:p>
          <a:r>
            <a:rPr lang="en-US"/>
            <a:t>Asthma</a:t>
          </a:r>
        </a:p>
      </dgm:t>
    </dgm:pt>
    <dgm:pt modelId="{546DF3D3-D788-DB40-9047-1F9C5F5A717D}" type="parTrans" cxnId="{C81A8F8B-666E-F24B-92D1-C983396546C2}">
      <dgm:prSet/>
      <dgm:spPr/>
      <dgm:t>
        <a:bodyPr/>
        <a:lstStyle/>
        <a:p>
          <a:endParaRPr lang="en-US"/>
        </a:p>
      </dgm:t>
    </dgm:pt>
    <dgm:pt modelId="{C4E469EF-C2EF-D040-8FD6-9B7D43E831E5}" type="sibTrans" cxnId="{C81A8F8B-666E-F24B-92D1-C983396546C2}">
      <dgm:prSet/>
      <dgm:spPr/>
      <dgm:t>
        <a:bodyPr/>
        <a:lstStyle/>
        <a:p>
          <a:endParaRPr lang="en-US"/>
        </a:p>
      </dgm:t>
    </dgm:pt>
    <dgm:pt modelId="{E26FF9F5-9D28-EF4D-9C76-19D25908B859}" type="pres">
      <dgm:prSet presAssocID="{47555431-80F5-EE4C-A258-07D32C2D5AF3}" presName="CompostProcess" presStyleCnt="0">
        <dgm:presLayoutVars>
          <dgm:dir/>
          <dgm:resizeHandles val="exact"/>
        </dgm:presLayoutVars>
      </dgm:prSet>
      <dgm:spPr/>
    </dgm:pt>
    <dgm:pt modelId="{800DE3E2-1419-9240-8A2F-8418DC4BA250}" type="pres">
      <dgm:prSet presAssocID="{47555431-80F5-EE4C-A258-07D32C2D5AF3}" presName="arrow" presStyleLbl="bgShp" presStyleIdx="0" presStyleCnt="1" custLinFactNeighborX="57843"/>
      <dgm:spPr/>
    </dgm:pt>
    <dgm:pt modelId="{7F5CC723-E90C-BA4C-B11E-016354A12DBD}" type="pres">
      <dgm:prSet presAssocID="{47555431-80F5-EE4C-A258-07D32C2D5AF3}" presName="linearProcess" presStyleCnt="0"/>
      <dgm:spPr/>
    </dgm:pt>
    <dgm:pt modelId="{9F5509F8-502E-134F-90C1-3BCF835D6F91}" type="pres">
      <dgm:prSet presAssocID="{5F80CF6D-4FF8-754D-9490-DDB2069E1802}" presName="textNode" presStyleLbl="node1" presStyleIdx="0" presStyleCnt="3">
        <dgm:presLayoutVars>
          <dgm:bulletEnabled val="1"/>
        </dgm:presLayoutVars>
      </dgm:prSet>
      <dgm:spPr/>
    </dgm:pt>
    <dgm:pt modelId="{E797B6D8-78B7-8E43-AE3E-203900606664}" type="pres">
      <dgm:prSet presAssocID="{7235887B-C72B-D242-A0D6-90C416694136}" presName="sibTrans" presStyleCnt="0"/>
      <dgm:spPr/>
    </dgm:pt>
    <dgm:pt modelId="{36632C01-0D5F-DB47-8AB3-CB21F2A8F38E}" type="pres">
      <dgm:prSet presAssocID="{EE7BFEFE-AFEA-1F4F-A09C-5B906570E318}" presName="textNode" presStyleLbl="node1" presStyleIdx="1" presStyleCnt="3">
        <dgm:presLayoutVars>
          <dgm:bulletEnabled val="1"/>
        </dgm:presLayoutVars>
      </dgm:prSet>
      <dgm:spPr/>
    </dgm:pt>
    <dgm:pt modelId="{FB8E2ABD-1BFD-6647-8A9E-AFD1E4ACDAA6}" type="pres">
      <dgm:prSet presAssocID="{6380E1B5-823D-0042-BDA6-72BDDFAD51C3}" presName="sibTrans" presStyleCnt="0"/>
      <dgm:spPr/>
    </dgm:pt>
    <dgm:pt modelId="{A17F69F4-5E38-1744-9BFF-25DF139D92D3}" type="pres">
      <dgm:prSet presAssocID="{A56EB89C-6A21-F84F-8890-59838477026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0CD010C-F274-4B5C-AB17-E03D24355990}" type="presOf" srcId="{A56EB89C-6A21-F84F-8890-598384770269}" destId="{A17F69F4-5E38-1744-9BFF-25DF139D92D3}" srcOrd="0" destOrd="0" presId="urn:microsoft.com/office/officeart/2005/8/layout/hProcess9"/>
    <dgm:cxn modelId="{AFD1A611-A1DB-49BD-873F-60C79345D618}" type="presOf" srcId="{5F80CF6D-4FF8-754D-9490-DDB2069E1802}" destId="{9F5509F8-502E-134F-90C1-3BCF835D6F91}" srcOrd="0" destOrd="0" presId="urn:microsoft.com/office/officeart/2005/8/layout/hProcess9"/>
    <dgm:cxn modelId="{0816CC15-27E4-2B46-A8EE-DDDACB19F47C}" srcId="{47555431-80F5-EE4C-A258-07D32C2D5AF3}" destId="{EE7BFEFE-AFEA-1F4F-A09C-5B906570E318}" srcOrd="1" destOrd="0" parTransId="{163864D2-A442-BD46-A03C-9754736E588D}" sibTransId="{6380E1B5-823D-0042-BDA6-72BDDFAD51C3}"/>
    <dgm:cxn modelId="{90BD4B5E-A403-4E66-9A79-FC2D8D2B87E9}" type="presOf" srcId="{EE7BFEFE-AFEA-1F4F-A09C-5B906570E318}" destId="{36632C01-0D5F-DB47-8AB3-CB21F2A8F38E}" srcOrd="0" destOrd="0" presId="urn:microsoft.com/office/officeart/2005/8/layout/hProcess9"/>
    <dgm:cxn modelId="{1E8CC941-E519-EB47-8902-AD6A95C5BD45}" srcId="{47555431-80F5-EE4C-A258-07D32C2D5AF3}" destId="{5F80CF6D-4FF8-754D-9490-DDB2069E1802}" srcOrd="0" destOrd="0" parTransId="{C7883AA4-8B2F-ED4D-8B5C-7A1B27E06A38}" sibTransId="{7235887B-C72B-D242-A0D6-90C416694136}"/>
    <dgm:cxn modelId="{7755E387-3D81-464F-BAC6-DEF31BB55D89}" type="presOf" srcId="{47555431-80F5-EE4C-A258-07D32C2D5AF3}" destId="{E26FF9F5-9D28-EF4D-9C76-19D25908B859}" srcOrd="0" destOrd="0" presId="urn:microsoft.com/office/officeart/2005/8/layout/hProcess9"/>
    <dgm:cxn modelId="{C81A8F8B-666E-F24B-92D1-C983396546C2}" srcId="{47555431-80F5-EE4C-A258-07D32C2D5AF3}" destId="{A56EB89C-6A21-F84F-8890-598384770269}" srcOrd="2" destOrd="0" parTransId="{546DF3D3-D788-DB40-9047-1F9C5F5A717D}" sibTransId="{C4E469EF-C2EF-D040-8FD6-9B7D43E831E5}"/>
    <dgm:cxn modelId="{52FAF275-BA12-4296-82F4-D1BCD8DD0E71}" type="presParOf" srcId="{E26FF9F5-9D28-EF4D-9C76-19D25908B859}" destId="{800DE3E2-1419-9240-8A2F-8418DC4BA250}" srcOrd="0" destOrd="0" presId="urn:microsoft.com/office/officeart/2005/8/layout/hProcess9"/>
    <dgm:cxn modelId="{33F9D176-EC94-40FD-A741-E427E8A5F88A}" type="presParOf" srcId="{E26FF9F5-9D28-EF4D-9C76-19D25908B859}" destId="{7F5CC723-E90C-BA4C-B11E-016354A12DBD}" srcOrd="1" destOrd="0" presId="urn:microsoft.com/office/officeart/2005/8/layout/hProcess9"/>
    <dgm:cxn modelId="{BB97D83A-2CC9-4324-95BB-25D3D0468B97}" type="presParOf" srcId="{7F5CC723-E90C-BA4C-B11E-016354A12DBD}" destId="{9F5509F8-502E-134F-90C1-3BCF835D6F91}" srcOrd="0" destOrd="0" presId="urn:microsoft.com/office/officeart/2005/8/layout/hProcess9"/>
    <dgm:cxn modelId="{4152018A-9B11-4C0F-9F7C-112B0689D40F}" type="presParOf" srcId="{7F5CC723-E90C-BA4C-B11E-016354A12DBD}" destId="{E797B6D8-78B7-8E43-AE3E-203900606664}" srcOrd="1" destOrd="0" presId="urn:microsoft.com/office/officeart/2005/8/layout/hProcess9"/>
    <dgm:cxn modelId="{61668BD5-87E9-4197-8D87-ED0FE73D03CB}" type="presParOf" srcId="{7F5CC723-E90C-BA4C-B11E-016354A12DBD}" destId="{36632C01-0D5F-DB47-8AB3-CB21F2A8F38E}" srcOrd="2" destOrd="0" presId="urn:microsoft.com/office/officeart/2005/8/layout/hProcess9"/>
    <dgm:cxn modelId="{03E56D83-E09B-4573-BD18-F8A9ECF70782}" type="presParOf" srcId="{7F5CC723-E90C-BA4C-B11E-016354A12DBD}" destId="{FB8E2ABD-1BFD-6647-8A9E-AFD1E4ACDAA6}" srcOrd="3" destOrd="0" presId="urn:microsoft.com/office/officeart/2005/8/layout/hProcess9"/>
    <dgm:cxn modelId="{D5EABDCD-095B-4742-92D9-952F79990829}" type="presParOf" srcId="{7F5CC723-E90C-BA4C-B11E-016354A12DBD}" destId="{A17F69F4-5E38-1744-9BFF-25DF139D92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DE3E2-1419-9240-8A2F-8418DC4BA250}">
      <dsp:nvSpPr>
        <dsp:cNvPr id="0" name=""/>
        <dsp:cNvSpPr/>
      </dsp:nvSpPr>
      <dsp:spPr>
        <a:xfrm>
          <a:off x="311714" y="0"/>
          <a:ext cx="1766385" cy="10298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509F8-502E-134F-90C1-3BCF835D6F91}">
      <dsp:nvSpPr>
        <dsp:cNvPr id="0" name=""/>
        <dsp:cNvSpPr/>
      </dsp:nvSpPr>
      <dsp:spPr>
        <a:xfrm>
          <a:off x="70419" y="308952"/>
          <a:ext cx="623430" cy="411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Stress</a:t>
          </a:r>
        </a:p>
      </dsp:txBody>
      <dsp:txXfrm>
        <a:off x="90528" y="329061"/>
        <a:ext cx="583212" cy="371718"/>
      </dsp:txXfrm>
    </dsp:sp>
    <dsp:sp modelId="{36632C01-0D5F-DB47-8AB3-CB21F2A8F38E}">
      <dsp:nvSpPr>
        <dsp:cNvPr id="0" name=""/>
        <dsp:cNvSpPr/>
      </dsp:nvSpPr>
      <dsp:spPr>
        <a:xfrm>
          <a:off x="727335" y="308952"/>
          <a:ext cx="623430" cy="411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/>
            </a:rPr>
            <a:t> Mitochondrial function</a:t>
          </a:r>
          <a:endParaRPr lang="en-US" sz="700" kern="1200"/>
        </a:p>
      </dsp:txBody>
      <dsp:txXfrm>
        <a:off x="747444" y="329061"/>
        <a:ext cx="583212" cy="371718"/>
      </dsp:txXfrm>
    </dsp:sp>
    <dsp:sp modelId="{A17F69F4-5E38-1744-9BFF-25DF139D92D3}">
      <dsp:nvSpPr>
        <dsp:cNvPr id="0" name=""/>
        <dsp:cNvSpPr/>
      </dsp:nvSpPr>
      <dsp:spPr>
        <a:xfrm>
          <a:off x="1384250" y="308952"/>
          <a:ext cx="623430" cy="411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Asthma</a:t>
          </a:r>
        </a:p>
      </dsp:txBody>
      <dsp:txXfrm>
        <a:off x="1404359" y="329061"/>
        <a:ext cx="583212" cy="37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43DFDA05-24EE-6B24-40C3-0A88265B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710ee6ade_0_277:notes">
            <a:extLst>
              <a:ext uri="{FF2B5EF4-FFF2-40B4-BE49-F238E27FC236}">
                <a16:creationId xmlns:a16="http://schemas.microsoft.com/office/drawing/2014/main" id="{1AEA70E8-7DDD-7426-2E87-17E70E133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e710ee6ade_0_277:notes">
            <a:extLst>
              <a:ext uri="{FF2B5EF4-FFF2-40B4-BE49-F238E27FC236}">
                <a16:creationId xmlns:a16="http://schemas.microsoft.com/office/drawing/2014/main" id="{74AE5919-8817-7CBC-8855-5F566CEDB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0625" y="4473225"/>
            <a:ext cx="4115987" cy="769394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65275" y="-156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36925" y="-5398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995726">
            <a:off x="-130622" y="3655115"/>
            <a:ext cx="2199510" cy="1987525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644234">
            <a:off x="6088289" y="3622766"/>
            <a:ext cx="3520410" cy="1799358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98250" y="-738525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430479">
            <a:off x="48915" y="-222860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098900" y="3115900"/>
            <a:ext cx="2290125" cy="2206451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7916175" y="4193400"/>
            <a:ext cx="1538510" cy="1000431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213009" y="3380700"/>
            <a:ext cx="1000431" cy="2971193"/>
          </a:xfrm>
          <a:custGeom>
            <a:avLst/>
            <a:gdLst/>
            <a:ahLst/>
            <a:cxnLst/>
            <a:rect l="l" t="t" r="r" b="b"/>
            <a:pathLst>
              <a:path w="8941" h="26554" extrusionOk="0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-681475" y="-849132"/>
            <a:ext cx="2789405" cy="2016024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377925" y="3965475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 hasCustomPrompt="1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6" hasCustomPrompt="1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R="45720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8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 hasCustomPrompt="1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R="45720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4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 rot="10800000">
            <a:off x="7126268" y="-29887"/>
            <a:ext cx="2117712" cy="1377063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rot="10800000">
            <a:off x="-3093192" y="2632759"/>
            <a:ext cx="4684127" cy="3017491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 rot="10800000">
            <a:off x="-3346390" y="1967594"/>
            <a:ext cx="5871840" cy="3682656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576600" y="3109350"/>
            <a:ext cx="4460258" cy="2279644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3918840" y="4487355"/>
            <a:ext cx="946605" cy="720462"/>
          </a:xfrm>
          <a:custGeom>
            <a:avLst/>
            <a:gdLst/>
            <a:ahLst/>
            <a:cxnLst/>
            <a:rect l="l" t="t" r="r" b="b"/>
            <a:pathLst>
              <a:path w="18715" h="14244" extrusionOk="0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0445712">
            <a:off x="82197" y="-539280"/>
            <a:ext cx="3641534" cy="3508483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1966325" y="1334050"/>
            <a:ext cx="622125" cy="600725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3929675" y="4535527"/>
            <a:ext cx="4002127" cy="748110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-40125" y="-49167"/>
            <a:ext cx="2605145" cy="65096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7615100" y="3954513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10800000" flipH="1">
            <a:off x="-79600" y="-109724"/>
            <a:ext cx="2755853" cy="596752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2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3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 idx="4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-804300" y="4317374"/>
            <a:ext cx="2023768" cy="1315931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 flipH="1">
            <a:off x="5818606" y="-1008971"/>
            <a:ext cx="3641723" cy="3911762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 rot="3180931">
            <a:off x="6093995" y="-214534"/>
            <a:ext cx="3897900" cy="1991995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 idx="2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 idx="3" hasCustomPrompt="1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idx="4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5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6" hasCustomPrompt="1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idx="7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8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9" hasCustomPrompt="1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 rot="10800000" flipH="1">
            <a:off x="7837877" y="2932289"/>
            <a:ext cx="3678948" cy="236996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 rot="10800000">
            <a:off x="-1316617" y="-1310600"/>
            <a:ext cx="2933467" cy="2884739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/>
          <p:nvPr/>
        </p:nvSpPr>
        <p:spPr>
          <a:xfrm rot="10800000">
            <a:off x="-1339675" y="4064989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-112000" y="-808350"/>
            <a:ext cx="2045324" cy="219698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6107775" y="-14177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138925" y="4678900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rot="10800000">
            <a:off x="6981453" y="4599035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 flipH="1">
            <a:off x="8110630" y="-463650"/>
            <a:ext cx="2045324" cy="219698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flipH="1">
            <a:off x="-2205846" y="-3797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flipH="1">
            <a:off x="6875929" y="4837375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/>
          <p:nvPr/>
        </p:nvSpPr>
        <p:spPr>
          <a:xfrm rot="10800000" flipH="1">
            <a:off x="-1878175" y="4448485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-66075" y="-105750"/>
            <a:ext cx="2992011" cy="1290503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-828325" y="-294825"/>
            <a:ext cx="1730425" cy="1563650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-478150" y="4396125"/>
            <a:ext cx="1569328" cy="802086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 rot="8999926">
            <a:off x="7710879" y="3997770"/>
            <a:ext cx="2034125" cy="1470151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/>
          <p:nvPr/>
        </p:nvSpPr>
        <p:spPr>
          <a:xfrm rot="10800000">
            <a:off x="8047508" y="-25560"/>
            <a:ext cx="1178967" cy="766635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2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3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 idx="5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-36275" y="-110175"/>
            <a:ext cx="3335727" cy="1438753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/>
          <p:nvPr/>
        </p:nvSpPr>
        <p:spPr>
          <a:xfrm rot="10800000">
            <a:off x="5840450" y="3807400"/>
            <a:ext cx="3335727" cy="1438753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6993300" y="4737250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/>
          <p:nvPr/>
        </p:nvSpPr>
        <p:spPr>
          <a:xfrm rot="10800000">
            <a:off x="-194050" y="-110175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 idx="2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3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 idx="4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1353872" y="-169303"/>
            <a:ext cx="7887674" cy="10687980"/>
          </a:xfrm>
          <a:custGeom>
            <a:avLst/>
            <a:gdLst/>
            <a:ahLst/>
            <a:cxnLst/>
            <a:rect l="l" t="t" r="r" b="b"/>
            <a:pathLst>
              <a:path w="23730" h="31753" extrusionOk="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1234475" y="4471600"/>
            <a:ext cx="3451957" cy="747486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6312624" y="-89900"/>
            <a:ext cx="3002097" cy="801511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7050425" y="-69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6565175" y="-52280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 rot="10715375">
            <a:off x="82814" y="-123614"/>
            <a:ext cx="2550299" cy="1036695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8035125" y="4066175"/>
            <a:ext cx="1744004" cy="1327363"/>
          </a:xfrm>
          <a:custGeom>
            <a:avLst/>
            <a:gdLst/>
            <a:ahLst/>
            <a:cxnLst/>
            <a:rect l="l" t="t" r="r" b="b"/>
            <a:pathLst>
              <a:path w="18715" h="14244" extrusionOk="0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 rot="7605318">
            <a:off x="-713630" y="3173473"/>
            <a:ext cx="1917229" cy="1847179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subTitle" idx="1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 idx="2" hasCustomPrompt="1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3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 idx="4" hasCustomPrompt="1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680325" y="-66800"/>
            <a:ext cx="725515" cy="673834"/>
          </a:xfrm>
          <a:custGeom>
            <a:avLst/>
            <a:gdLst/>
            <a:ahLst/>
            <a:cxnLst/>
            <a:rect l="l" t="t" r="r" b="b"/>
            <a:pathLst>
              <a:path w="16846" h="15646" extrusionOk="0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2063815" y="303848"/>
            <a:ext cx="793045" cy="291696"/>
          </a:xfrm>
          <a:custGeom>
            <a:avLst/>
            <a:gdLst/>
            <a:ahLst/>
            <a:cxnLst/>
            <a:rect l="l" t="t" r="r" b="b"/>
            <a:pathLst>
              <a:path w="18414" h="6773" extrusionOk="0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1007861" y="-66800"/>
            <a:ext cx="2673587" cy="668063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7602374" y="3763375"/>
            <a:ext cx="2751085" cy="19883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7758925" y="3787600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-1125150" y="-24282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2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3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title" idx="4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title" idx="5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6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 idx="7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8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>
            <a:off x="-40125" y="-49167"/>
            <a:ext cx="2605145" cy="65096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/>
          <p:nvPr/>
        </p:nvSpPr>
        <p:spPr>
          <a:xfrm rot="10800000">
            <a:off x="5840518" y="-39891"/>
            <a:ext cx="3099547" cy="579392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 rot="10800000" flipH="1">
            <a:off x="-615684" y="-337073"/>
            <a:ext cx="3275626" cy="709303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1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2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3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4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5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6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subTitle" idx="7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8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9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13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4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15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5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80725" y="-1252900"/>
            <a:ext cx="3222108" cy="2328758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 flipH="1">
            <a:off x="3975925" y="4354225"/>
            <a:ext cx="5193507" cy="970812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/>
          <p:nvPr/>
        </p:nvSpPr>
        <p:spPr>
          <a:xfrm rot="9900048">
            <a:off x="-185655" y="66977"/>
            <a:ext cx="2914762" cy="508641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1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8217375" y="3969600"/>
            <a:ext cx="701350" cy="689700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6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6027075" y="3051700"/>
            <a:ext cx="3718119" cy="2687246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-660780" y="2610576"/>
            <a:ext cx="1397159" cy="1373951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5419132" y="2682990"/>
            <a:ext cx="5042005" cy="2576682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 hasCustomPrompt="1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 idx="2" hasCustomPrompt="1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3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title" idx="4" hasCustomPrompt="1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5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-824250" y="-1263175"/>
            <a:ext cx="3718119" cy="2687246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6430655" y="185597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-362825" y="-3203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6705700" y="2199100"/>
            <a:ext cx="3543224" cy="341376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-2872720" y="317202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 flipH="1">
            <a:off x="4764725" y="-2247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/>
          <p:nvPr/>
        </p:nvSpPr>
        <p:spPr>
          <a:xfrm rot="4500029">
            <a:off x="93659" y="2718207"/>
            <a:ext cx="3543161" cy="341370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1276825" y="-338425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6888750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-758875" y="-493000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02721" y="-533225"/>
            <a:ext cx="3477765" cy="2240359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6840375" y="3860538"/>
            <a:ext cx="2031884" cy="1321297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6552475" y="-34070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-208250" y="4062488"/>
            <a:ext cx="2879987" cy="1471965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7779188" y="3174075"/>
            <a:ext cx="622125" cy="600725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3269949" y="3913766"/>
            <a:ext cx="6732640" cy="1258519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-626096" y="-193028"/>
            <a:ext cx="3369906" cy="1722364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6098039" y="3457193"/>
            <a:ext cx="3402170" cy="1738655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509300" y="-193031"/>
            <a:ext cx="2657853" cy="709603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rot="-5400000" flipH="1">
            <a:off x="-534003" y="-410922"/>
            <a:ext cx="2365353" cy="254074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 rot="10800000">
            <a:off x="-2149526" y="3143152"/>
            <a:ext cx="4858076" cy="3129548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7519300" y="3392550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 rot="-1037058">
            <a:off x="-168127" y="-141641"/>
            <a:ext cx="1977187" cy="527877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2794625" y="4306375"/>
            <a:ext cx="4747219" cy="887388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/>
          <p:nvPr/>
        </p:nvSpPr>
        <p:spPr>
          <a:xfrm rot="5400000">
            <a:off x="-471136" y="3834293"/>
            <a:ext cx="2246179" cy="1460600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flipH="1">
            <a:off x="-30975" y="-39975"/>
            <a:ext cx="3514322" cy="2263908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6772625" y="390032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9" r:id="rId25"/>
    <p:sldLayoutId id="214748368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47B7CF10-A1BD-17C0-A2BD-709C9713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>
            <a:extLst>
              <a:ext uri="{FF2B5EF4-FFF2-40B4-BE49-F238E27FC236}">
                <a16:creationId xmlns:a16="http://schemas.microsoft.com/office/drawing/2014/main" id="{9CB4629D-FB29-BEE2-9575-07302709FB5D}"/>
              </a:ext>
            </a:extLst>
          </p:cNvPr>
          <p:cNvSpPr/>
          <p:nvPr/>
        </p:nvSpPr>
        <p:spPr>
          <a:xfrm>
            <a:off x="293557" y="1045409"/>
            <a:ext cx="1921973" cy="319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9">
            <a:extLst>
              <a:ext uri="{FF2B5EF4-FFF2-40B4-BE49-F238E27FC236}">
                <a16:creationId xmlns:a16="http://schemas.microsoft.com/office/drawing/2014/main" id="{CDD112B6-8E09-C1A5-72A9-FF53E3CC17E0}"/>
              </a:ext>
            </a:extLst>
          </p:cNvPr>
          <p:cNvSpPr/>
          <p:nvPr/>
        </p:nvSpPr>
        <p:spPr>
          <a:xfrm>
            <a:off x="3197232" y="969216"/>
            <a:ext cx="1921973" cy="319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9">
            <a:extLst>
              <a:ext uri="{FF2B5EF4-FFF2-40B4-BE49-F238E27FC236}">
                <a16:creationId xmlns:a16="http://schemas.microsoft.com/office/drawing/2014/main" id="{FD93BD77-07F6-D932-BCD9-62F7917F518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24894" y="1122700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00"/>
              <a:t>Asthma and Stress</a:t>
            </a:r>
            <a:endParaRPr lang="en-US" sz="1400"/>
          </a:p>
        </p:txBody>
      </p:sp>
      <p:sp>
        <p:nvSpPr>
          <p:cNvPr id="481" name="Google Shape;481;p49">
            <a:extLst>
              <a:ext uri="{FF2B5EF4-FFF2-40B4-BE49-F238E27FC236}">
                <a16:creationId xmlns:a16="http://schemas.microsoft.com/office/drawing/2014/main" id="{BF859BA5-E1A3-E29C-24FD-A6B698838D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9702" y="1409531"/>
            <a:ext cx="2416959" cy="12222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" sz="1100"/>
              <a:t>Asthma is </a:t>
            </a:r>
            <a:r>
              <a:rPr lang="en-US" sz="1100"/>
              <a:t>disproportionately higher among Black and Latinx children 64% of Richmond (Binney et al., 2024; Grant et al., 2022) </a:t>
            </a:r>
            <a:endParaRPr lang="en-US"/>
          </a:p>
          <a:p>
            <a:pPr marL="171450" indent="-171450" algn="l">
              <a:buFont typeface="Arial"/>
              <a:buChar char="•"/>
            </a:pPr>
            <a:r>
              <a:rPr lang="en-US" sz="1100"/>
              <a:t>Social and environmental stressors contribute to 40% of asthma exacerbations (</a:t>
            </a:r>
            <a:r>
              <a:rPr lang="en-US" sz="1100" err="1"/>
              <a:t>Künzli</a:t>
            </a:r>
            <a:r>
              <a:rPr lang="en-US" sz="1100"/>
              <a:t> et al., 2008). </a:t>
            </a:r>
            <a:endParaRPr lang="en-US"/>
          </a:p>
        </p:txBody>
      </p:sp>
      <p:sp>
        <p:nvSpPr>
          <p:cNvPr id="482" name="Google Shape;482;p49">
            <a:extLst>
              <a:ext uri="{FF2B5EF4-FFF2-40B4-BE49-F238E27FC236}">
                <a16:creationId xmlns:a16="http://schemas.microsoft.com/office/drawing/2014/main" id="{E0D00275-0980-CF03-8D6D-C2CBCEC4DA5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3194704" y="1038572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00"/>
              <a:t>Research Question</a:t>
            </a:r>
            <a:endParaRPr lang="en-US"/>
          </a:p>
        </p:txBody>
      </p:sp>
      <p:sp>
        <p:nvSpPr>
          <p:cNvPr id="483" name="Google Shape;483;p49">
            <a:extLst>
              <a:ext uri="{FF2B5EF4-FFF2-40B4-BE49-F238E27FC236}">
                <a16:creationId xmlns:a16="http://schemas.microsoft.com/office/drawing/2014/main" id="{F232DBD7-493B-2373-B791-1AB8E467387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960711" y="1316933"/>
            <a:ext cx="2400475" cy="5208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1000"/>
              <a:t>Does mitochondrial function serve as an early biomarker of psychosocial </a:t>
            </a:r>
            <a:r>
              <a:rPr lang="en" sz="1000" err="1"/>
              <a:t>stres</a:t>
            </a:r>
            <a:r>
              <a:rPr lang="en-US" sz="1000"/>
              <a:t>s</a:t>
            </a:r>
            <a:r>
              <a:rPr lang="en" sz="1000"/>
              <a:t> and increased asthma risk?</a:t>
            </a:r>
          </a:p>
        </p:txBody>
      </p:sp>
      <p:sp>
        <p:nvSpPr>
          <p:cNvPr id="484" name="Google Shape;484;p49">
            <a:extLst>
              <a:ext uri="{FF2B5EF4-FFF2-40B4-BE49-F238E27FC236}">
                <a16:creationId xmlns:a16="http://schemas.microsoft.com/office/drawing/2014/main" id="{A8E579B0-D715-7C28-78A5-A408B8B5A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885" y="104683"/>
            <a:ext cx="6899405" cy="1022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Biological Burden of Chronic Stress among Latinx Adolescents with Asthma</a:t>
            </a:r>
            <a:endParaRPr sz="280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4DDEA8A-ABF4-C468-E1EC-807A27884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36974"/>
              </p:ext>
            </p:extLst>
          </p:nvPr>
        </p:nvGraphicFramePr>
        <p:xfrm>
          <a:off x="207477" y="2623170"/>
          <a:ext cx="2078100" cy="10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Google Shape;481;p49">
            <a:extLst>
              <a:ext uri="{FF2B5EF4-FFF2-40B4-BE49-F238E27FC236}">
                <a16:creationId xmlns:a16="http://schemas.microsoft.com/office/drawing/2014/main" id="{143DF0DE-A9AB-5B1E-A599-31D78F94D07B}"/>
              </a:ext>
            </a:extLst>
          </p:cNvPr>
          <p:cNvSpPr txBox="1">
            <a:spLocks/>
          </p:cNvSpPr>
          <p:nvPr/>
        </p:nvSpPr>
        <p:spPr>
          <a:xfrm>
            <a:off x="120243" y="3631919"/>
            <a:ext cx="2440047" cy="121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228600" indent="-228600" algn="l">
              <a:buAutoNum type="arabicPeriod"/>
            </a:pPr>
            <a:r>
              <a:rPr lang="en-US" sz="1100"/>
              <a:t>The mitochondria is part of the cell that provides energy for the cell </a:t>
            </a:r>
            <a:endParaRPr lang="en-US"/>
          </a:p>
          <a:p>
            <a:pPr marL="228600" indent="-228600" algn="l">
              <a:buAutoNum type="arabicPeriod"/>
            </a:pPr>
            <a:r>
              <a:rPr lang="en-US" sz="1100"/>
              <a:t>Examining the health of the mitochondria linked to disease </a:t>
            </a:r>
          </a:p>
          <a:p>
            <a:pPr marL="228600" indent="-228600" algn="l">
              <a:buAutoNum type="arabicPeriod"/>
            </a:pPr>
            <a:r>
              <a:rPr lang="en-US" sz="1100"/>
              <a:t>Mitochondrial DNA copy number (</a:t>
            </a:r>
            <a:r>
              <a:rPr lang="en-US" sz="1100" err="1"/>
              <a:t>mtDNAcn</a:t>
            </a:r>
            <a:r>
              <a:rPr lang="en-US" sz="1100"/>
              <a:t>) has been associated with greater asthma risk in adults </a:t>
            </a:r>
          </a:p>
          <a:p>
            <a:pPr marL="228600" indent="-228600">
              <a:buAutoNum type="arabicPeriod"/>
            </a:pPr>
            <a:endParaRPr lang="en-US" sz="1100"/>
          </a:p>
        </p:txBody>
      </p:sp>
      <p:sp>
        <p:nvSpPr>
          <p:cNvPr id="2" name="Google Shape;481;p49">
            <a:extLst>
              <a:ext uri="{FF2B5EF4-FFF2-40B4-BE49-F238E27FC236}">
                <a16:creationId xmlns:a16="http://schemas.microsoft.com/office/drawing/2014/main" id="{09E2A70A-D929-835D-4737-8FF539A8E5C4}"/>
              </a:ext>
            </a:extLst>
          </p:cNvPr>
          <p:cNvSpPr txBox="1">
            <a:spLocks/>
          </p:cNvSpPr>
          <p:nvPr/>
        </p:nvSpPr>
        <p:spPr>
          <a:xfrm>
            <a:off x="2635662" y="4238964"/>
            <a:ext cx="3049945" cy="81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n-US" sz="1050"/>
              <a:t>Questionnaire data captures psychosocial stressors across multiple domains and levels</a:t>
            </a:r>
            <a:endParaRPr lang="en-US"/>
          </a:p>
          <a:p>
            <a:pPr marL="171450" indent="-171450" algn="l">
              <a:buFont typeface="Arial,Sans-Serif"/>
              <a:buChar char="•"/>
            </a:pPr>
            <a:r>
              <a:rPr lang="en-US" sz="1100"/>
              <a:t>Quantitative Polymerase Chain Reaction qPCR can capture the amount of a specific DNA gene in a sample.</a:t>
            </a:r>
          </a:p>
          <a:p>
            <a:pPr marL="171450" indent="-171450" algn="l">
              <a:buFont typeface="Arial"/>
              <a:buChar char="•"/>
            </a:pPr>
            <a:endParaRPr lang="en-US" sz="1050"/>
          </a:p>
        </p:txBody>
      </p:sp>
      <p:sp>
        <p:nvSpPr>
          <p:cNvPr id="9" name="Google Shape;488;p49">
            <a:extLst>
              <a:ext uri="{FF2B5EF4-FFF2-40B4-BE49-F238E27FC236}">
                <a16:creationId xmlns:a16="http://schemas.microsoft.com/office/drawing/2014/main" id="{F4CCE775-4CEF-3420-EBFE-19591AABB7AC}"/>
              </a:ext>
            </a:extLst>
          </p:cNvPr>
          <p:cNvSpPr txBox="1">
            <a:spLocks/>
          </p:cNvSpPr>
          <p:nvPr/>
        </p:nvSpPr>
        <p:spPr>
          <a:xfrm>
            <a:off x="5802664" y="3138874"/>
            <a:ext cx="2972872" cy="165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342900" indent="-228600" algn="l">
              <a:buAutoNum type="arabicPeriod"/>
            </a:pPr>
            <a:r>
              <a:rPr lang="en-US" sz="1200">
                <a:cs typeface="Times New Roman"/>
              </a:rPr>
              <a:t>Q</a:t>
            </a:r>
            <a:r>
              <a:rPr lang="en-US" sz="1100">
                <a:cs typeface="Times New Roman"/>
              </a:rPr>
              <a:t>uantify </a:t>
            </a:r>
            <a:r>
              <a:rPr lang="en-US" sz="1100" err="1">
                <a:cs typeface="Times New Roman"/>
              </a:rPr>
              <a:t>mtDNAcn</a:t>
            </a:r>
            <a:r>
              <a:rPr lang="en-US" sz="1100">
                <a:cs typeface="Times New Roman"/>
              </a:rPr>
              <a:t> among REACH participants</a:t>
            </a:r>
            <a:endParaRPr lang="en-US"/>
          </a:p>
          <a:p>
            <a:pPr marL="342900" indent="-228600" algn="l">
              <a:buAutoNum type="arabicPeriod"/>
            </a:pPr>
            <a:r>
              <a:rPr lang="en-US" sz="1100">
                <a:cs typeface="Times New Roman"/>
              </a:rPr>
              <a:t>Using our questionnaire data, we will examine associations between perceived stress and mitochondrial DNA copy number</a:t>
            </a:r>
          </a:p>
          <a:p>
            <a:pPr marL="342900" indent="-228600" algn="l">
              <a:buAutoNum type="arabicPeriod"/>
            </a:pPr>
            <a:r>
              <a:rPr lang="en-US" sz="1100">
                <a:cs typeface="Times New Roman"/>
              </a:rPr>
              <a:t>We will examine differences in mitochondrial DNA copy number between participants with and without asthma</a:t>
            </a:r>
          </a:p>
        </p:txBody>
      </p:sp>
      <p:pic>
        <p:nvPicPr>
          <p:cNvPr id="16" name="Picture 15" descr="A person and person in lab coats&#10;&#10;AI-generated content may be incorrect.">
            <a:extLst>
              <a:ext uri="{FF2B5EF4-FFF2-40B4-BE49-F238E27FC236}">
                <a16:creationId xmlns:a16="http://schemas.microsoft.com/office/drawing/2014/main" id="{41820B6D-25F9-5683-692F-1D395089E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7352" y="1371886"/>
            <a:ext cx="1026678" cy="1252755"/>
          </a:xfrm>
          <a:prstGeom prst="rect">
            <a:avLst/>
          </a:prstGeom>
        </p:spPr>
      </p:pic>
      <p:sp>
        <p:nvSpPr>
          <p:cNvPr id="29" name="Google Shape;488;p49">
            <a:extLst>
              <a:ext uri="{FF2B5EF4-FFF2-40B4-BE49-F238E27FC236}">
                <a16:creationId xmlns:a16="http://schemas.microsoft.com/office/drawing/2014/main" id="{868D2366-9A75-EB85-99DA-D60FF12E297E}"/>
              </a:ext>
            </a:extLst>
          </p:cNvPr>
          <p:cNvSpPr txBox="1">
            <a:spLocks/>
          </p:cNvSpPr>
          <p:nvPr/>
        </p:nvSpPr>
        <p:spPr>
          <a:xfrm>
            <a:off x="5903540" y="1412902"/>
            <a:ext cx="1860756" cy="11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n-US" sz="1100"/>
              <a:t>Quantify DNA concentration through </a:t>
            </a:r>
            <a:r>
              <a:rPr lang="en-US" sz="1100" err="1"/>
              <a:t>PicoGreen</a:t>
            </a:r>
            <a:r>
              <a:rPr lang="en-US" sz="1100"/>
              <a:t> Assay </a:t>
            </a:r>
          </a:p>
          <a:p>
            <a:pPr marL="171450" indent="-171450" algn="l">
              <a:buFont typeface="Arial"/>
              <a:buChar char="•"/>
            </a:pPr>
            <a:r>
              <a:rPr lang="en-US" sz="1100"/>
              <a:t>Run a qPCR plate for our samples</a:t>
            </a:r>
          </a:p>
          <a:p>
            <a:pPr marL="171450" indent="-171450" algn="l">
              <a:buFont typeface="Arial"/>
              <a:buChar char="•"/>
            </a:pPr>
            <a:r>
              <a:rPr lang="en-US" sz="1100"/>
              <a:t>Learned to conduct literature review</a:t>
            </a:r>
          </a:p>
        </p:txBody>
      </p:sp>
      <p:sp>
        <p:nvSpPr>
          <p:cNvPr id="35" name="Google Shape;475;p49">
            <a:extLst>
              <a:ext uri="{FF2B5EF4-FFF2-40B4-BE49-F238E27FC236}">
                <a16:creationId xmlns:a16="http://schemas.microsoft.com/office/drawing/2014/main" id="{6F0C193D-3B5B-DE6A-4F47-676C1AF06320}"/>
              </a:ext>
            </a:extLst>
          </p:cNvPr>
          <p:cNvSpPr/>
          <p:nvPr/>
        </p:nvSpPr>
        <p:spPr>
          <a:xfrm>
            <a:off x="6325689" y="1017129"/>
            <a:ext cx="1921973" cy="319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9">
            <a:extLst>
              <a:ext uri="{FF2B5EF4-FFF2-40B4-BE49-F238E27FC236}">
                <a16:creationId xmlns:a16="http://schemas.microsoft.com/office/drawing/2014/main" id="{19902FA6-EC24-4B9A-A467-CDC5C0FC3BCE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6346024" y="1095284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00"/>
              <a:t>What I Learned</a:t>
            </a:r>
          </a:p>
        </p:txBody>
      </p:sp>
      <p:sp>
        <p:nvSpPr>
          <p:cNvPr id="553" name="Google Shape;475;p49">
            <a:extLst>
              <a:ext uri="{FF2B5EF4-FFF2-40B4-BE49-F238E27FC236}">
                <a16:creationId xmlns:a16="http://schemas.microsoft.com/office/drawing/2014/main" id="{08A7C869-A735-1F19-45AD-53D49415D26F}"/>
              </a:ext>
            </a:extLst>
          </p:cNvPr>
          <p:cNvSpPr/>
          <p:nvPr/>
        </p:nvSpPr>
        <p:spPr>
          <a:xfrm>
            <a:off x="3172771" y="1929653"/>
            <a:ext cx="1921973" cy="319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482;p49">
            <a:extLst>
              <a:ext uri="{FF2B5EF4-FFF2-40B4-BE49-F238E27FC236}">
                <a16:creationId xmlns:a16="http://schemas.microsoft.com/office/drawing/2014/main" id="{CB7C92CA-4A64-CBE7-C10F-8627576DEF90}"/>
              </a:ext>
            </a:extLst>
          </p:cNvPr>
          <p:cNvSpPr txBox="1">
            <a:spLocks/>
          </p:cNvSpPr>
          <p:nvPr/>
        </p:nvSpPr>
        <p:spPr>
          <a:xfrm>
            <a:off x="3186840" y="2009832"/>
            <a:ext cx="1883700" cy="11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000" b="1" i="0" u="none" strike="noStrike" cap="non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n" sz="1400"/>
              <a:t>Research Methods</a:t>
            </a:r>
            <a:endParaRPr lang="en-US"/>
          </a:p>
        </p:txBody>
      </p:sp>
      <p:sp>
        <p:nvSpPr>
          <p:cNvPr id="556" name="Google Shape;488;p49">
            <a:extLst>
              <a:ext uri="{FF2B5EF4-FFF2-40B4-BE49-F238E27FC236}">
                <a16:creationId xmlns:a16="http://schemas.microsoft.com/office/drawing/2014/main" id="{808AB4B1-B804-138E-6FA3-C3BC5E0622C1}"/>
              </a:ext>
            </a:extLst>
          </p:cNvPr>
          <p:cNvSpPr txBox="1">
            <a:spLocks/>
          </p:cNvSpPr>
          <p:nvPr/>
        </p:nvSpPr>
        <p:spPr>
          <a:xfrm>
            <a:off x="2604861" y="2282561"/>
            <a:ext cx="3069565" cy="3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n-US" sz="1050"/>
              <a:t>Richmond Environment and Asthma Community Health (REACH) Study</a:t>
            </a:r>
          </a:p>
          <a:p>
            <a:pPr marL="171450" indent="-171450" algn="l">
              <a:buFont typeface="Arial"/>
              <a:buChar char="•"/>
            </a:pPr>
            <a:endParaRPr lang="en-US" sz="1100"/>
          </a:p>
        </p:txBody>
      </p:sp>
      <p:sp>
        <p:nvSpPr>
          <p:cNvPr id="564" name="Google Shape;475;p49">
            <a:extLst>
              <a:ext uri="{FF2B5EF4-FFF2-40B4-BE49-F238E27FC236}">
                <a16:creationId xmlns:a16="http://schemas.microsoft.com/office/drawing/2014/main" id="{F12F0E3C-9B9E-DE93-7E88-5B91B54A161B}"/>
              </a:ext>
            </a:extLst>
          </p:cNvPr>
          <p:cNvSpPr/>
          <p:nvPr/>
        </p:nvSpPr>
        <p:spPr>
          <a:xfrm>
            <a:off x="6380673" y="2678303"/>
            <a:ext cx="1921973" cy="3192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487;p49">
            <a:extLst>
              <a:ext uri="{FF2B5EF4-FFF2-40B4-BE49-F238E27FC236}">
                <a16:creationId xmlns:a16="http://schemas.microsoft.com/office/drawing/2014/main" id="{D71130DF-B7C4-195E-F172-854E0B754811}"/>
              </a:ext>
            </a:extLst>
          </p:cNvPr>
          <p:cNvSpPr txBox="1">
            <a:spLocks/>
          </p:cNvSpPr>
          <p:nvPr/>
        </p:nvSpPr>
        <p:spPr>
          <a:xfrm>
            <a:off x="6609116" y="2793115"/>
            <a:ext cx="1262193" cy="4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000" b="1" i="0" u="none" strike="noStrike" cap="non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n" sz="1400"/>
              <a:t>Next steps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8347381-C914-D3AC-E683-C8550FFAA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16638"/>
              </p:ext>
            </p:extLst>
          </p:nvPr>
        </p:nvGraphicFramePr>
        <p:xfrm>
          <a:off x="2800350" y="2671763"/>
          <a:ext cx="2713128" cy="1493424"/>
        </p:xfrm>
        <a:graphic>
          <a:graphicData uri="http://schemas.openxmlformats.org/drawingml/2006/table">
            <a:tbl>
              <a:tblPr bandRow="1">
                <a:tableStyleId>{E7C49A14-6D29-4D6B-8542-756D1F1C4DBE}</a:tableStyleId>
              </a:tblPr>
              <a:tblGrid>
                <a:gridCol w="904376">
                  <a:extLst>
                    <a:ext uri="{9D8B030D-6E8A-4147-A177-3AD203B41FA5}">
                      <a16:colId xmlns:a16="http://schemas.microsoft.com/office/drawing/2014/main" val="155899099"/>
                    </a:ext>
                  </a:extLst>
                </a:gridCol>
                <a:gridCol w="904376">
                  <a:extLst>
                    <a:ext uri="{9D8B030D-6E8A-4147-A177-3AD203B41FA5}">
                      <a16:colId xmlns:a16="http://schemas.microsoft.com/office/drawing/2014/main" val="1507162213"/>
                    </a:ext>
                  </a:extLst>
                </a:gridCol>
                <a:gridCol w="904376">
                  <a:extLst>
                    <a:ext uri="{9D8B030D-6E8A-4147-A177-3AD203B41FA5}">
                      <a16:colId xmlns:a16="http://schemas.microsoft.com/office/drawing/2014/main" val="2043026167"/>
                    </a:ext>
                  </a:extLst>
                </a:gridCol>
              </a:tblGrid>
              <a:tr h="130154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Categories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85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No asthma N=29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85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Asthma N=41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71380"/>
                  </a:ext>
                </a:extLst>
              </a:tr>
              <a:tr h="130154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Age, Median (IQR)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12 (11.00, 14.00)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11 (10.00,13.00)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67942"/>
                  </a:ext>
                </a:extLst>
              </a:tr>
              <a:tr h="151846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Race/ethnicity, N (%)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600">
                        <a:effectLst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600">
                        <a:effectLst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02168"/>
                  </a:ext>
                </a:extLst>
              </a:tr>
              <a:tr h="130154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Non-Hispanic White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0 (0.00)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0 (0.00)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5676"/>
                  </a:ext>
                </a:extLst>
              </a:tr>
              <a:tr h="130154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Non-Hispanic Black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2 (6.90)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0 (0.00)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56395"/>
                  </a:ext>
                </a:extLst>
              </a:tr>
              <a:tr h="119308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Hispanic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26 (89.66)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39 (95.12)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7247"/>
                  </a:ext>
                </a:extLst>
              </a:tr>
              <a:tr h="119308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Other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 (3.45)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2 (4.88)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36928"/>
                  </a:ext>
                </a:extLst>
              </a:tr>
              <a:tr h="249462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Income below federal poverty level, N (%)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18 (62.07)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25 (60.98)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1622"/>
                  </a:ext>
                </a:extLst>
              </a:tr>
              <a:tr h="249462"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Perceived Stress scale score, median (IQR)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14 (10.00, 20.00)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>
                          <a:solidFill>
                            <a:srgbClr val="434343"/>
                          </a:solidFill>
                          <a:effectLst/>
                          <a:latin typeface="Roboto"/>
                        </a:rPr>
                        <a:t>18.00 (15.00, 23.00)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4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27438"/>
      </p:ext>
    </p:extLst>
  </p:cSld>
  <p:clrMapOvr>
    <a:masterClrMapping/>
  </p:clrMapOvr>
</p:sld>
</file>

<file path=ppt/theme/theme1.xml><?xml version="1.0" encoding="utf-8"?>
<a:theme xmlns:a="http://schemas.openxmlformats.org/drawingml/2006/main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Wind Energy Supplier Pitch Deck by Slidesgo</vt:lpstr>
      <vt:lpstr>Asthma and Stress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2025-04-29T21:04:27Z</dcterms:modified>
</cp:coreProperties>
</file>