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Relationship Id="rId5" Type="http://schemas.openxmlformats.org/officeDocument/2006/relationships/image" Target="../media/image4.png"/><Relationship Id="rId6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5154075" y="0"/>
            <a:ext cx="39900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dk1"/>
                </a:solidFill>
              </a:rPr>
              <a:t>Spanish-Speaking Latino Patients’ Experiences of Professional Medical Interpretation</a:t>
            </a:r>
            <a:endParaRPr b="1">
              <a:solidFill>
                <a:schemeClr val="dk1"/>
              </a:solidFill>
            </a:endParaRPr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54113" y="1490225"/>
            <a:ext cx="3989925" cy="3597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8725" y="94975"/>
            <a:ext cx="5003451" cy="2342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3" title="Screenshot 2025-04-23 at 7.39.37 PM.png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52400" y="2437625"/>
            <a:ext cx="2287501" cy="2650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3" title="Screenshot 2025-04-23 at 7.39.24 PM.png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2556325" y="2792124"/>
            <a:ext cx="2561026" cy="2033750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13"/>
          <p:cNvSpPr txBox="1"/>
          <p:nvPr/>
        </p:nvSpPr>
        <p:spPr>
          <a:xfrm>
            <a:off x="5621075" y="778975"/>
            <a:ext cx="33828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Diana Orozco and Hector Rodriguez</a:t>
            </a:r>
            <a:endParaRPr sz="11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