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54075" y="0"/>
            <a:ext cx="399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Spanish-Speaking Latino Patients’ Experiences of Professional Medical Interpretation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4113" y="1490225"/>
            <a:ext cx="3989925" cy="359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25" y="94975"/>
            <a:ext cx="5003451" cy="234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title="Screenshot 2025-04-23 at 7.39.37 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437625"/>
            <a:ext cx="2287501" cy="265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 title="Screenshot 2025-04-23 at 7.39.24 PM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56325" y="2792124"/>
            <a:ext cx="2561026" cy="20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621075" y="778975"/>
            <a:ext cx="3382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Diana Orozco and Hector Rodriguez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